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1" r:id="rId3"/>
    <p:sldId id="262" r:id="rId4"/>
    <p:sldId id="263" r:id="rId5"/>
    <p:sldId id="266" r:id="rId6"/>
    <p:sldId id="265" r:id="rId7"/>
    <p:sldId id="257" r:id="rId8"/>
    <p:sldId id="258" r:id="rId9"/>
    <p:sldId id="259" r:id="rId10"/>
    <p:sldId id="260"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88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image" Target="../media/image13.wmf"/><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image" Target="../media/image12.wmf"/><Relationship Id="rId16" Type="http://schemas.openxmlformats.org/officeDocument/2006/relationships/image" Target="../media/image25.wmf"/><Relationship Id="rId1" Type="http://schemas.openxmlformats.org/officeDocument/2006/relationships/image" Target="../media/image11.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8.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image" Target="../media/image14.wmf"/><Relationship Id="rId9" Type="http://schemas.openxmlformats.org/officeDocument/2006/relationships/image" Target="../media/image18.wmf"/><Relationship Id="rId1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8.wmf"/><Relationship Id="rId3" Type="http://schemas.openxmlformats.org/officeDocument/2006/relationships/image" Target="../media/image39.wmf"/><Relationship Id="rId7" Type="http://schemas.openxmlformats.org/officeDocument/2006/relationships/image" Target="../media/image42.wmf"/><Relationship Id="rId12" Type="http://schemas.openxmlformats.org/officeDocument/2006/relationships/image" Target="../media/image47.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17.wmf"/><Relationship Id="rId11" Type="http://schemas.openxmlformats.org/officeDocument/2006/relationships/image" Target="../media/image46.wmf"/><Relationship Id="rId5" Type="http://schemas.openxmlformats.org/officeDocument/2006/relationships/image" Target="../media/image41.wmf"/><Relationship Id="rId10" Type="http://schemas.openxmlformats.org/officeDocument/2006/relationships/image" Target="../media/image45.wmf"/><Relationship Id="rId4" Type="http://schemas.openxmlformats.org/officeDocument/2006/relationships/image" Target="../media/image40.wmf"/><Relationship Id="rId9" Type="http://schemas.openxmlformats.org/officeDocument/2006/relationships/image" Target="../media/image44.wmf"/><Relationship Id="rId14"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2.wmf"/><Relationship Id="rId1" Type="http://schemas.openxmlformats.org/officeDocument/2006/relationships/image" Target="../media/image59.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 Id="rId9" Type="http://schemas.openxmlformats.org/officeDocument/2006/relationships/image" Target="../media/image7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43645-D4EB-4F66-BCF3-50D3767D2959}" type="datetimeFigureOut">
              <a:rPr lang="en-CA" smtClean="0"/>
              <a:pPr/>
              <a:t>2020-11-05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08537C-329F-4E68-AD82-8575C23F7EE9}" type="slidenum">
              <a:rPr lang="en-CA" smtClean="0"/>
              <a:pPr/>
              <a:t>‹#›</a:t>
            </a:fld>
            <a:endParaRPr lang="en-CA"/>
          </a:p>
        </p:txBody>
      </p:sp>
    </p:spTree>
    <p:extLst>
      <p:ext uri="{BB962C8B-B14F-4D97-AF65-F5344CB8AC3E}">
        <p14:creationId xmlns:p14="http://schemas.microsoft.com/office/powerpoint/2010/main" val="22300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908537C-329F-4E68-AD82-8575C23F7EE9}" type="slidenum">
              <a:rPr lang="en-CA" smtClean="0"/>
              <a:pPr/>
              <a:t>1</a:t>
            </a:fld>
            <a:endParaRPr lang="en-CA"/>
          </a:p>
        </p:txBody>
      </p:sp>
    </p:spTree>
    <p:extLst>
      <p:ext uri="{BB962C8B-B14F-4D97-AF65-F5344CB8AC3E}">
        <p14:creationId xmlns:p14="http://schemas.microsoft.com/office/powerpoint/2010/main" val="1771888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7FF41C-8581-48B4-9B8B-4D02B1216299}" type="slidenum">
              <a:rPr lang="en-CA"/>
              <a:pPr/>
              <a:t>10</a:t>
            </a:fld>
            <a:endParaRPr lang="en-CA"/>
          </a:p>
        </p:txBody>
      </p:sp>
    </p:spTree>
    <p:extLst>
      <p:ext uri="{BB962C8B-B14F-4D97-AF65-F5344CB8AC3E}">
        <p14:creationId xmlns:p14="http://schemas.microsoft.com/office/powerpoint/2010/main" val="260464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908537C-329F-4E68-AD82-8575C23F7EE9}" type="slidenum">
              <a:rPr lang="en-CA" smtClean="0"/>
              <a:pPr/>
              <a:t>2</a:t>
            </a:fld>
            <a:endParaRPr lang="en-CA"/>
          </a:p>
        </p:txBody>
      </p:sp>
    </p:spTree>
    <p:extLst>
      <p:ext uri="{BB962C8B-B14F-4D97-AF65-F5344CB8AC3E}">
        <p14:creationId xmlns:p14="http://schemas.microsoft.com/office/powerpoint/2010/main" val="388018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908537C-329F-4E68-AD82-8575C23F7EE9}" type="slidenum">
              <a:rPr lang="en-CA" smtClean="0"/>
              <a:pPr/>
              <a:t>3</a:t>
            </a:fld>
            <a:endParaRPr lang="en-CA"/>
          </a:p>
        </p:txBody>
      </p:sp>
    </p:spTree>
    <p:extLst>
      <p:ext uri="{BB962C8B-B14F-4D97-AF65-F5344CB8AC3E}">
        <p14:creationId xmlns:p14="http://schemas.microsoft.com/office/powerpoint/2010/main" val="384400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908537C-329F-4E68-AD82-8575C23F7EE9}" type="slidenum">
              <a:rPr lang="en-CA" smtClean="0"/>
              <a:pPr/>
              <a:t>4</a:t>
            </a:fld>
            <a:endParaRPr lang="en-CA"/>
          </a:p>
        </p:txBody>
      </p:sp>
    </p:spTree>
    <p:extLst>
      <p:ext uri="{BB962C8B-B14F-4D97-AF65-F5344CB8AC3E}">
        <p14:creationId xmlns:p14="http://schemas.microsoft.com/office/powerpoint/2010/main" val="387510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08537C-329F-4E68-AD82-8575C23F7EE9}" type="slidenum">
              <a:rPr lang="en-CA" smtClean="0"/>
              <a:pPr/>
              <a:t>5</a:t>
            </a:fld>
            <a:endParaRPr lang="en-CA"/>
          </a:p>
        </p:txBody>
      </p:sp>
    </p:spTree>
    <p:extLst>
      <p:ext uri="{BB962C8B-B14F-4D97-AF65-F5344CB8AC3E}">
        <p14:creationId xmlns:p14="http://schemas.microsoft.com/office/powerpoint/2010/main" val="375267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7908537C-329F-4E68-AD82-8575C23F7EE9}" type="slidenum">
              <a:rPr lang="en-CA" smtClean="0"/>
              <a:pPr/>
              <a:t>6</a:t>
            </a:fld>
            <a:endParaRPr lang="en-CA"/>
          </a:p>
        </p:txBody>
      </p:sp>
    </p:spTree>
    <p:extLst>
      <p:ext uri="{BB962C8B-B14F-4D97-AF65-F5344CB8AC3E}">
        <p14:creationId xmlns:p14="http://schemas.microsoft.com/office/powerpoint/2010/main" val="288781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D184AC-C2A9-42D1-A46C-642A9CF6DD7B}" type="slidenum">
              <a:rPr lang="en-CA"/>
              <a:pPr/>
              <a:t>7</a:t>
            </a:fld>
            <a:endParaRPr lang="en-CA"/>
          </a:p>
        </p:txBody>
      </p:sp>
    </p:spTree>
    <p:extLst>
      <p:ext uri="{BB962C8B-B14F-4D97-AF65-F5344CB8AC3E}">
        <p14:creationId xmlns:p14="http://schemas.microsoft.com/office/powerpoint/2010/main" val="165181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78C06A-9DD1-4786-A1FF-F9A82A90BD42}" type="slidenum">
              <a:rPr lang="en-CA"/>
              <a:pPr/>
              <a:t>8</a:t>
            </a:fld>
            <a:endParaRPr lang="en-CA"/>
          </a:p>
        </p:txBody>
      </p:sp>
    </p:spTree>
    <p:extLst>
      <p:ext uri="{BB962C8B-B14F-4D97-AF65-F5344CB8AC3E}">
        <p14:creationId xmlns:p14="http://schemas.microsoft.com/office/powerpoint/2010/main" val="330868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8DA3F6-F084-47E4-84F4-BE30E9D1760B}" type="slidenum">
              <a:rPr lang="en-CA"/>
              <a:pPr/>
              <a:t>9</a:t>
            </a:fld>
            <a:endParaRPr lang="en-CA"/>
          </a:p>
        </p:txBody>
      </p:sp>
    </p:spTree>
    <p:extLst>
      <p:ext uri="{BB962C8B-B14F-4D97-AF65-F5344CB8AC3E}">
        <p14:creationId xmlns:p14="http://schemas.microsoft.com/office/powerpoint/2010/main" val="2758743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27A29F7D-676C-4988-8C30-9A0A2D69A236}" type="datetimeFigureOut">
              <a:rPr lang="en-CA" smtClean="0"/>
              <a:pPr/>
              <a:t>2020-11-05</a:t>
            </a:fld>
            <a:endParaRPr lang="en-C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C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F277957-CF7D-4E85-A417-3F14393B7BBA}"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A29F7D-676C-4988-8C30-9A0A2D69A236}" type="datetimeFigureOut">
              <a:rPr lang="en-CA" smtClean="0"/>
              <a:pPr/>
              <a:t>2020-11-05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277957-CF7D-4E85-A417-3F14393B7BB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A29F7D-676C-4988-8C30-9A0A2D69A236}" type="datetimeFigureOut">
              <a:rPr lang="en-CA" smtClean="0"/>
              <a:pPr/>
              <a:t>2020-11-05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F277957-CF7D-4E85-A417-3F14393B7BB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7A29F7D-676C-4988-8C30-9A0A2D69A236}" type="datetimeFigureOut">
              <a:rPr lang="en-CA" smtClean="0"/>
              <a:pPr/>
              <a:t>2020-11-05</a:t>
            </a:fld>
            <a:endParaRPr lang="en-CA"/>
          </a:p>
        </p:txBody>
      </p:sp>
      <p:sp>
        <p:nvSpPr>
          <p:cNvPr id="9" name="Slide Number Placeholder 8"/>
          <p:cNvSpPr>
            <a:spLocks noGrp="1"/>
          </p:cNvSpPr>
          <p:nvPr>
            <p:ph type="sldNum" sz="quarter" idx="15"/>
          </p:nvPr>
        </p:nvSpPr>
        <p:spPr/>
        <p:txBody>
          <a:bodyPr rtlCol="0"/>
          <a:lstStyle/>
          <a:p>
            <a:fld id="{BF277957-CF7D-4E85-A417-3F14393B7BBA}" type="slidenum">
              <a:rPr lang="en-CA" smtClean="0"/>
              <a:pPr/>
              <a:t>‹#›</a:t>
            </a:fld>
            <a:endParaRPr lang="en-CA"/>
          </a:p>
        </p:txBody>
      </p:sp>
      <p:sp>
        <p:nvSpPr>
          <p:cNvPr id="10" name="Footer Placeholder 9"/>
          <p:cNvSpPr>
            <a:spLocks noGrp="1"/>
          </p:cNvSpPr>
          <p:nvPr>
            <p:ph type="ftr" sz="quarter" idx="16"/>
          </p:nvPr>
        </p:nvSpPr>
        <p:spPr/>
        <p:txBody>
          <a:bodyPr rtlCol="0"/>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7A29F7D-676C-4988-8C30-9A0A2D69A236}" type="datetimeFigureOut">
              <a:rPr lang="en-CA" smtClean="0"/>
              <a:pPr/>
              <a:t>2020-11-05</a:t>
            </a:fld>
            <a:endParaRPr lang="en-C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C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F277957-CF7D-4E85-A417-3F14393B7BBA}"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7A29F7D-676C-4988-8C30-9A0A2D69A236}" type="datetimeFigureOut">
              <a:rPr lang="en-CA" smtClean="0"/>
              <a:pPr/>
              <a:t>2020-11-05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F277957-CF7D-4E85-A417-3F14393B7BBA}" type="slidenum">
              <a:rPr lang="en-CA" smtClean="0"/>
              <a:pPr/>
              <a:t>‹#›</a:t>
            </a:fld>
            <a:endParaRPr lang="en-C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7A29F7D-676C-4988-8C30-9A0A2D69A236}" type="datetimeFigureOut">
              <a:rPr lang="en-CA" smtClean="0"/>
              <a:pPr/>
              <a:t>2020-11-05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F277957-CF7D-4E85-A417-3F14393B7BBA}" type="slidenum">
              <a:rPr lang="en-CA" smtClean="0"/>
              <a:pPr/>
              <a:t>‹#›</a:t>
            </a:fld>
            <a:endParaRPr lang="en-C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7A29F7D-676C-4988-8C30-9A0A2D69A236}" type="datetimeFigureOut">
              <a:rPr lang="en-CA" smtClean="0"/>
              <a:pPr/>
              <a:t>2020-11-05</a:t>
            </a:fld>
            <a:endParaRPr lang="en-CA"/>
          </a:p>
        </p:txBody>
      </p:sp>
      <p:sp>
        <p:nvSpPr>
          <p:cNvPr id="7" name="Slide Number Placeholder 6"/>
          <p:cNvSpPr>
            <a:spLocks noGrp="1"/>
          </p:cNvSpPr>
          <p:nvPr>
            <p:ph type="sldNum" sz="quarter" idx="11"/>
          </p:nvPr>
        </p:nvSpPr>
        <p:spPr/>
        <p:txBody>
          <a:bodyPr rtlCol="0"/>
          <a:lstStyle/>
          <a:p>
            <a:fld id="{BF277957-CF7D-4E85-A417-3F14393B7BBA}" type="slidenum">
              <a:rPr lang="en-CA" smtClean="0"/>
              <a:pPr/>
              <a:t>‹#›</a:t>
            </a:fld>
            <a:endParaRPr lang="en-CA"/>
          </a:p>
        </p:txBody>
      </p:sp>
      <p:sp>
        <p:nvSpPr>
          <p:cNvPr id="8" name="Footer Placeholder 7"/>
          <p:cNvSpPr>
            <a:spLocks noGrp="1"/>
          </p:cNvSpPr>
          <p:nvPr>
            <p:ph type="ftr" sz="quarter" idx="12"/>
          </p:nvPr>
        </p:nvSpPr>
        <p:spPr/>
        <p:txBody>
          <a:bodyPr rtlCol="0"/>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29F7D-676C-4988-8C30-9A0A2D69A236}" type="datetimeFigureOut">
              <a:rPr lang="en-CA" smtClean="0"/>
              <a:pPr/>
              <a:t>2020-11-05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F277957-CF7D-4E85-A417-3F14393B7BB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7A29F7D-676C-4988-8C30-9A0A2D69A236}" type="datetimeFigureOut">
              <a:rPr lang="en-CA" smtClean="0"/>
              <a:pPr/>
              <a:t>2020-11-05</a:t>
            </a:fld>
            <a:endParaRPr lang="en-CA"/>
          </a:p>
        </p:txBody>
      </p:sp>
      <p:sp>
        <p:nvSpPr>
          <p:cNvPr id="22" name="Slide Number Placeholder 21"/>
          <p:cNvSpPr>
            <a:spLocks noGrp="1"/>
          </p:cNvSpPr>
          <p:nvPr>
            <p:ph type="sldNum" sz="quarter" idx="15"/>
          </p:nvPr>
        </p:nvSpPr>
        <p:spPr/>
        <p:txBody>
          <a:bodyPr rtlCol="0"/>
          <a:lstStyle/>
          <a:p>
            <a:fld id="{BF277957-CF7D-4E85-A417-3F14393B7BBA}" type="slidenum">
              <a:rPr lang="en-CA" smtClean="0"/>
              <a:pPr/>
              <a:t>‹#›</a:t>
            </a:fld>
            <a:endParaRPr lang="en-CA"/>
          </a:p>
        </p:txBody>
      </p:sp>
      <p:sp>
        <p:nvSpPr>
          <p:cNvPr id="23" name="Footer Placeholder 22"/>
          <p:cNvSpPr>
            <a:spLocks noGrp="1"/>
          </p:cNvSpPr>
          <p:nvPr>
            <p:ph type="ftr" sz="quarter" idx="16"/>
          </p:nvPr>
        </p:nvSpPr>
        <p:spPr/>
        <p:txBody>
          <a:bodyPr rtlCol="0"/>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7A29F7D-676C-4988-8C30-9A0A2D69A236}" type="datetimeFigureOut">
              <a:rPr lang="en-CA" smtClean="0"/>
              <a:pPr/>
              <a:t>2020-11-05</a:t>
            </a:fld>
            <a:endParaRPr lang="en-CA"/>
          </a:p>
        </p:txBody>
      </p:sp>
      <p:sp>
        <p:nvSpPr>
          <p:cNvPr id="18" name="Slide Number Placeholder 17"/>
          <p:cNvSpPr>
            <a:spLocks noGrp="1"/>
          </p:cNvSpPr>
          <p:nvPr>
            <p:ph type="sldNum" sz="quarter" idx="11"/>
          </p:nvPr>
        </p:nvSpPr>
        <p:spPr/>
        <p:txBody>
          <a:bodyPr rtlCol="0"/>
          <a:lstStyle/>
          <a:p>
            <a:fld id="{BF277957-CF7D-4E85-A417-3F14393B7BBA}" type="slidenum">
              <a:rPr lang="en-CA" smtClean="0"/>
              <a:pPr/>
              <a:t>‹#›</a:t>
            </a:fld>
            <a:endParaRPr lang="en-CA"/>
          </a:p>
        </p:txBody>
      </p:sp>
      <p:sp>
        <p:nvSpPr>
          <p:cNvPr id="21" name="Footer Placeholder 20"/>
          <p:cNvSpPr>
            <a:spLocks noGrp="1"/>
          </p:cNvSpPr>
          <p:nvPr>
            <p:ph type="ftr" sz="quarter" idx="12"/>
          </p:nvPr>
        </p:nvSpPr>
        <p:spPr/>
        <p:txBody>
          <a:bodyPr rtlCol="0"/>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A29F7D-676C-4988-8C30-9A0A2D69A236}" type="datetimeFigureOut">
              <a:rPr lang="en-CA" smtClean="0"/>
              <a:pPr/>
              <a:t>2020-11-05</a:t>
            </a:fld>
            <a:endParaRPr lang="en-C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F277957-CF7D-4E85-A417-3F14393B7BB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72.wmf"/><Relationship Id="rId18" Type="http://schemas.openxmlformats.org/officeDocument/2006/relationships/image" Target="../media/image74.wmf"/><Relationship Id="rId3" Type="http://schemas.openxmlformats.org/officeDocument/2006/relationships/notesSlide" Target="../notesSlides/notesSlide10.xml"/><Relationship Id="rId21" Type="http://schemas.openxmlformats.org/officeDocument/2006/relationships/oleObject" Target="../embeddings/oleObject70.bin"/><Relationship Id="rId7" Type="http://schemas.openxmlformats.org/officeDocument/2006/relationships/image" Target="../media/image62.wmf"/><Relationship Id="rId12" Type="http://schemas.openxmlformats.org/officeDocument/2006/relationships/oleObject" Target="../embeddings/oleObject66.bin"/><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vmlDrawing" Target="../drawings/vmlDrawing6.vml"/><Relationship Id="rId6" Type="http://schemas.openxmlformats.org/officeDocument/2006/relationships/oleObject" Target="../embeddings/oleObject63.bin"/><Relationship Id="rId11" Type="http://schemas.openxmlformats.org/officeDocument/2006/relationships/image" Target="../media/image71.wmf"/><Relationship Id="rId5" Type="http://schemas.openxmlformats.org/officeDocument/2006/relationships/image" Target="../media/image59.wmf"/><Relationship Id="rId15" Type="http://schemas.openxmlformats.org/officeDocument/2006/relationships/oleObject" Target="../embeddings/oleObject67.bin"/><Relationship Id="rId10" Type="http://schemas.openxmlformats.org/officeDocument/2006/relationships/oleObject" Target="../embeddings/oleObject65.bin"/><Relationship Id="rId19" Type="http://schemas.openxmlformats.org/officeDocument/2006/relationships/oleObject" Target="../embeddings/oleObject69.bin"/><Relationship Id="rId4" Type="http://schemas.openxmlformats.org/officeDocument/2006/relationships/oleObject" Target="../embeddings/oleObject62.bin"/><Relationship Id="rId9" Type="http://schemas.openxmlformats.org/officeDocument/2006/relationships/image" Target="../media/image70.wmf"/><Relationship Id="rId14" Type="http://schemas.openxmlformats.org/officeDocument/2006/relationships/hyperlink" Target="http://www.bcmath.ca/" TargetMode="External"/><Relationship Id="rId22" Type="http://schemas.openxmlformats.org/officeDocument/2006/relationships/image" Target="../media/image76.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notesSlide" Target="../notesSlides/notesSlide2.xml"/><Relationship Id="rId21" Type="http://schemas.openxmlformats.org/officeDocument/2006/relationships/oleObject" Target="../embeddings/oleObject10.bin"/><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oleObject" Target="../embeddings/oleObject9.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 Id="rId22" Type="http://schemas.openxmlformats.org/officeDocument/2006/relationships/image" Target="../media/image10.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8.wmf"/><Relationship Id="rId18" Type="http://schemas.openxmlformats.org/officeDocument/2006/relationships/image" Target="../media/image16.wmf"/><Relationship Id="rId26" Type="http://schemas.openxmlformats.org/officeDocument/2006/relationships/image" Target="../media/image20.wmf"/><Relationship Id="rId3" Type="http://schemas.openxmlformats.org/officeDocument/2006/relationships/notesSlide" Target="../notesSlides/notesSlide3.xml"/><Relationship Id="rId21" Type="http://schemas.openxmlformats.org/officeDocument/2006/relationships/oleObject" Target="../embeddings/oleObject20.bin"/><Relationship Id="rId34" Type="http://schemas.openxmlformats.org/officeDocument/2006/relationships/image" Target="../media/image24.wmf"/><Relationship Id="rId7" Type="http://schemas.openxmlformats.org/officeDocument/2006/relationships/image" Target="../media/image12.wmf"/><Relationship Id="rId12" Type="http://schemas.openxmlformats.org/officeDocument/2006/relationships/oleObject" Target="../embeddings/oleObject15.bin"/><Relationship Id="rId17" Type="http://schemas.openxmlformats.org/officeDocument/2006/relationships/oleObject" Target="../embeddings/oleObject18.bin"/><Relationship Id="rId25" Type="http://schemas.openxmlformats.org/officeDocument/2006/relationships/oleObject" Target="../embeddings/oleObject22.bin"/><Relationship Id="rId33"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29" Type="http://schemas.openxmlformats.org/officeDocument/2006/relationships/oleObject" Target="../embeddings/oleObject24.bin"/><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4.wmf"/><Relationship Id="rId24" Type="http://schemas.openxmlformats.org/officeDocument/2006/relationships/image" Target="../media/image19.wmf"/><Relationship Id="rId32" Type="http://schemas.openxmlformats.org/officeDocument/2006/relationships/image" Target="../media/image23.wmf"/><Relationship Id="rId5" Type="http://schemas.openxmlformats.org/officeDocument/2006/relationships/image" Target="../media/image11.wmf"/><Relationship Id="rId15" Type="http://schemas.openxmlformats.org/officeDocument/2006/relationships/oleObject" Target="../embeddings/oleObject17.bin"/><Relationship Id="rId23" Type="http://schemas.openxmlformats.org/officeDocument/2006/relationships/oleObject" Target="../embeddings/oleObject21.bin"/><Relationship Id="rId28" Type="http://schemas.openxmlformats.org/officeDocument/2006/relationships/image" Target="../media/image21.wmf"/><Relationship Id="rId36" Type="http://schemas.openxmlformats.org/officeDocument/2006/relationships/image" Target="../media/image25.wmf"/><Relationship Id="rId10" Type="http://schemas.openxmlformats.org/officeDocument/2006/relationships/oleObject" Target="../embeddings/oleObject14.bin"/><Relationship Id="rId19" Type="http://schemas.openxmlformats.org/officeDocument/2006/relationships/oleObject" Target="../embeddings/oleObject19.bin"/><Relationship Id="rId31" Type="http://schemas.openxmlformats.org/officeDocument/2006/relationships/oleObject" Target="../embeddings/oleObject25.bin"/><Relationship Id="rId4" Type="http://schemas.openxmlformats.org/officeDocument/2006/relationships/oleObject" Target="../embeddings/oleObject11.bin"/><Relationship Id="rId9" Type="http://schemas.openxmlformats.org/officeDocument/2006/relationships/image" Target="../media/image13.wmf"/><Relationship Id="rId14" Type="http://schemas.openxmlformats.org/officeDocument/2006/relationships/oleObject" Target="../embeddings/oleObject16.bin"/><Relationship Id="rId22" Type="http://schemas.openxmlformats.org/officeDocument/2006/relationships/image" Target="../media/image18.wmf"/><Relationship Id="rId27" Type="http://schemas.openxmlformats.org/officeDocument/2006/relationships/oleObject" Target="../embeddings/oleObject23.bin"/><Relationship Id="rId30" Type="http://schemas.openxmlformats.org/officeDocument/2006/relationships/image" Target="../media/image22.wmf"/><Relationship Id="rId35" Type="http://schemas.openxmlformats.org/officeDocument/2006/relationships/oleObject" Target="../embeddings/oleObject27.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0.wmf"/><Relationship Id="rId18" Type="http://schemas.openxmlformats.org/officeDocument/2006/relationships/oleObject" Target="../embeddings/oleObject35.bin"/><Relationship Id="rId3" Type="http://schemas.openxmlformats.org/officeDocument/2006/relationships/notesSlide" Target="../notesSlides/notesSlide4.xml"/><Relationship Id="rId7" Type="http://schemas.openxmlformats.org/officeDocument/2006/relationships/image" Target="../media/image27.wmf"/><Relationship Id="rId12" Type="http://schemas.openxmlformats.org/officeDocument/2006/relationships/oleObject" Target="../embeddings/oleObject32.bin"/><Relationship Id="rId17"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oleObject" Target="../embeddings/oleObject34.bin"/><Relationship Id="rId1" Type="http://schemas.openxmlformats.org/officeDocument/2006/relationships/vmlDrawing" Target="../drawings/vmlDrawing3.vml"/><Relationship Id="rId6" Type="http://schemas.openxmlformats.org/officeDocument/2006/relationships/oleObject" Target="../embeddings/oleObject29.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31.bin"/><Relationship Id="rId19" Type="http://schemas.openxmlformats.org/officeDocument/2006/relationships/image" Target="../media/image33.wmf"/><Relationship Id="rId4" Type="http://schemas.openxmlformats.org/officeDocument/2006/relationships/oleObject" Target="../embeddings/oleObject28.bin"/><Relationship Id="rId9" Type="http://schemas.openxmlformats.org/officeDocument/2006/relationships/image" Target="../media/image28.wmf"/><Relationship Id="rId14"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1.wmf"/><Relationship Id="rId18" Type="http://schemas.openxmlformats.org/officeDocument/2006/relationships/oleObject" Target="../embeddings/oleObject43.bin"/><Relationship Id="rId26" Type="http://schemas.openxmlformats.org/officeDocument/2006/relationships/image" Target="../media/image46.wmf"/><Relationship Id="rId3" Type="http://schemas.openxmlformats.org/officeDocument/2006/relationships/notesSlide" Target="../notesSlides/notesSlide6.xml"/><Relationship Id="rId21" Type="http://schemas.openxmlformats.org/officeDocument/2006/relationships/oleObject" Target="../embeddings/oleObject45.bin"/><Relationship Id="rId7" Type="http://schemas.openxmlformats.org/officeDocument/2006/relationships/image" Target="../media/image38.wmf"/><Relationship Id="rId12" Type="http://schemas.openxmlformats.org/officeDocument/2006/relationships/oleObject" Target="../embeddings/oleObject40.bin"/><Relationship Id="rId17" Type="http://schemas.openxmlformats.org/officeDocument/2006/relationships/image" Target="../media/image42.wmf"/><Relationship Id="rId25"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oleObject" Target="../embeddings/oleObject42.bin"/><Relationship Id="rId20" Type="http://schemas.openxmlformats.org/officeDocument/2006/relationships/oleObject" Target="../embeddings/oleObject44.bin"/><Relationship Id="rId29" Type="http://schemas.openxmlformats.org/officeDocument/2006/relationships/oleObject" Target="../embeddings/oleObject49.bin"/><Relationship Id="rId1" Type="http://schemas.openxmlformats.org/officeDocument/2006/relationships/vmlDrawing" Target="../drawings/vmlDrawing4.vml"/><Relationship Id="rId6" Type="http://schemas.openxmlformats.org/officeDocument/2006/relationships/oleObject" Target="../embeddings/oleObject37.bin"/><Relationship Id="rId11" Type="http://schemas.openxmlformats.org/officeDocument/2006/relationships/image" Target="../media/image40.wmf"/><Relationship Id="rId24" Type="http://schemas.openxmlformats.org/officeDocument/2006/relationships/image" Target="../media/image45.wmf"/><Relationship Id="rId32" Type="http://schemas.openxmlformats.org/officeDocument/2006/relationships/image" Target="../media/image49.wmf"/><Relationship Id="rId5" Type="http://schemas.openxmlformats.org/officeDocument/2006/relationships/image" Target="../media/image37.wmf"/><Relationship Id="rId15" Type="http://schemas.openxmlformats.org/officeDocument/2006/relationships/image" Target="../media/image17.wmf"/><Relationship Id="rId23" Type="http://schemas.openxmlformats.org/officeDocument/2006/relationships/oleObject" Target="../embeddings/oleObject46.bin"/><Relationship Id="rId28" Type="http://schemas.openxmlformats.org/officeDocument/2006/relationships/image" Target="../media/image47.wmf"/><Relationship Id="rId10" Type="http://schemas.openxmlformats.org/officeDocument/2006/relationships/oleObject" Target="../embeddings/oleObject39.bin"/><Relationship Id="rId19" Type="http://schemas.openxmlformats.org/officeDocument/2006/relationships/image" Target="../media/image43.wmf"/><Relationship Id="rId31" Type="http://schemas.openxmlformats.org/officeDocument/2006/relationships/oleObject" Target="../embeddings/oleObject50.bin"/><Relationship Id="rId4" Type="http://schemas.openxmlformats.org/officeDocument/2006/relationships/oleObject" Target="../embeddings/oleObject36.bin"/><Relationship Id="rId9" Type="http://schemas.openxmlformats.org/officeDocument/2006/relationships/image" Target="../media/image39.wmf"/><Relationship Id="rId14" Type="http://schemas.openxmlformats.org/officeDocument/2006/relationships/oleObject" Target="../embeddings/oleObject41.bin"/><Relationship Id="rId22" Type="http://schemas.openxmlformats.org/officeDocument/2006/relationships/image" Target="../media/image44.wmf"/><Relationship Id="rId27" Type="http://schemas.openxmlformats.org/officeDocument/2006/relationships/oleObject" Target="../embeddings/oleObject48.bin"/><Relationship Id="rId30" Type="http://schemas.openxmlformats.org/officeDocument/2006/relationships/image" Target="../media/image48.wmf"/></Relationships>
</file>

<file path=ppt/slides/_rels/slide7.xml.rels><?xml version="1.0" encoding="UTF-8" standalone="yes"?>
<Relationships xmlns="http://schemas.openxmlformats.org/package/2006/relationships"><Relationship Id="rId3" Type="http://schemas.openxmlformats.org/officeDocument/2006/relationships/hyperlink" Target="http://www.bcmath.c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jpe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9.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55.bin"/><Relationship Id="rId18" Type="http://schemas.openxmlformats.org/officeDocument/2006/relationships/image" Target="../media/image65.wmf"/><Relationship Id="rId26" Type="http://schemas.openxmlformats.org/officeDocument/2006/relationships/image" Target="../media/image68.wmf"/><Relationship Id="rId3" Type="http://schemas.openxmlformats.org/officeDocument/2006/relationships/notesSlide" Target="../notesSlides/notesSlide9.xml"/><Relationship Id="rId21" Type="http://schemas.openxmlformats.org/officeDocument/2006/relationships/hyperlink" Target="http://www.bcmath.ca/" TargetMode="External"/><Relationship Id="rId7" Type="http://schemas.openxmlformats.org/officeDocument/2006/relationships/oleObject" Target="../embeddings/oleObject52.bin"/><Relationship Id="rId12" Type="http://schemas.openxmlformats.org/officeDocument/2006/relationships/image" Target="../media/image62.wmf"/><Relationship Id="rId17" Type="http://schemas.openxmlformats.org/officeDocument/2006/relationships/oleObject" Target="../embeddings/oleObject57.bin"/><Relationship Id="rId25" Type="http://schemas.openxmlformats.org/officeDocument/2006/relationships/oleObject" Target="../embeddings/oleObject61.bin"/><Relationship Id="rId2" Type="http://schemas.openxmlformats.org/officeDocument/2006/relationships/slideLayout" Target="../slideLayouts/slideLayout2.xml"/><Relationship Id="rId16" Type="http://schemas.openxmlformats.org/officeDocument/2006/relationships/image" Target="../media/image64.wmf"/><Relationship Id="rId20" Type="http://schemas.openxmlformats.org/officeDocument/2006/relationships/image" Target="../media/image66.wmf"/><Relationship Id="rId1" Type="http://schemas.openxmlformats.org/officeDocument/2006/relationships/vmlDrawing" Target="../drawings/vmlDrawing5.vml"/><Relationship Id="rId6" Type="http://schemas.openxmlformats.org/officeDocument/2006/relationships/image" Target="../media/image59.wmf"/><Relationship Id="rId11" Type="http://schemas.openxmlformats.org/officeDocument/2006/relationships/oleObject" Target="../embeddings/oleObject54.bin"/><Relationship Id="rId24" Type="http://schemas.openxmlformats.org/officeDocument/2006/relationships/oleObject" Target="../embeddings/oleObject60.bin"/><Relationship Id="rId5" Type="http://schemas.openxmlformats.org/officeDocument/2006/relationships/oleObject" Target="../embeddings/oleObject51.bin"/><Relationship Id="rId15" Type="http://schemas.openxmlformats.org/officeDocument/2006/relationships/oleObject" Target="../embeddings/oleObject56.bin"/><Relationship Id="rId23" Type="http://schemas.openxmlformats.org/officeDocument/2006/relationships/image" Target="../media/image67.wmf"/><Relationship Id="rId10" Type="http://schemas.openxmlformats.org/officeDocument/2006/relationships/image" Target="../media/image61.wmf"/><Relationship Id="rId19" Type="http://schemas.openxmlformats.org/officeDocument/2006/relationships/oleObject" Target="../embeddings/oleObject58.bin"/><Relationship Id="rId4" Type="http://schemas.openxmlformats.org/officeDocument/2006/relationships/image" Target="../media/image69.png"/><Relationship Id="rId9" Type="http://schemas.openxmlformats.org/officeDocument/2006/relationships/oleObject" Target="../embeddings/oleObject53.bin"/><Relationship Id="rId14" Type="http://schemas.openxmlformats.org/officeDocument/2006/relationships/image" Target="../media/image63.wmf"/><Relationship Id="rId22" Type="http://schemas.openxmlformats.org/officeDocument/2006/relationships/oleObject" Target="../embeddings/oleObject5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Section 4.3 </a:t>
            </a:r>
            <a:br>
              <a:rPr lang="en-CA" dirty="0"/>
            </a:br>
            <a:r>
              <a:rPr lang="en-CA" dirty="0"/>
              <a:t>Proportional Reasoning</a:t>
            </a:r>
          </a:p>
        </p:txBody>
      </p:sp>
      <p:sp>
        <p:nvSpPr>
          <p:cNvPr id="3" name="Subtitle 2"/>
          <p:cNvSpPr>
            <a:spLocks noGrp="1"/>
          </p:cNvSpPr>
          <p:nvPr>
            <p:ph type="subTitle" idx="1"/>
          </p:nvPr>
        </p:nvSpPr>
        <p:spPr/>
        <p:txBody>
          <a:bodyPr/>
          <a:lstStyle/>
          <a:p>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itle 1"/>
          <p:cNvSpPr>
            <a:spLocks noGrp="1"/>
          </p:cNvSpPr>
          <p:nvPr>
            <p:ph type="title"/>
          </p:nvPr>
        </p:nvSpPr>
        <p:spPr>
          <a:xfrm>
            <a:off x="228600" y="228601"/>
            <a:ext cx="8458200" cy="1981200"/>
          </a:xfrm>
        </p:spPr>
        <p:txBody>
          <a:bodyPr>
            <a:normAutofit/>
          </a:bodyPr>
          <a:lstStyle/>
          <a:p>
            <a:pPr eaLnBrk="1" hangingPunct="1"/>
            <a:r>
              <a:rPr lang="en-CA" sz="2400" dirty="0"/>
              <a:t>Practice: A survey was done to determine the crab population in the Fraser River.  On the first catch, 300 crabs were marked and released.  On the second catch, 250 were caught and only 17 had the mark.  What is the total population?</a:t>
            </a:r>
          </a:p>
        </p:txBody>
      </p:sp>
      <p:graphicFrame>
        <p:nvGraphicFramePr>
          <p:cNvPr id="4" name="Object 2"/>
          <p:cNvGraphicFramePr>
            <a:graphicFrameLocks noChangeAspect="1"/>
          </p:cNvGraphicFramePr>
          <p:nvPr/>
        </p:nvGraphicFramePr>
        <p:xfrm>
          <a:off x="500063" y="2447925"/>
          <a:ext cx="1493837" cy="398462"/>
        </p:xfrm>
        <a:graphic>
          <a:graphicData uri="http://schemas.openxmlformats.org/presentationml/2006/ole">
            <mc:AlternateContent xmlns:mc="http://schemas.openxmlformats.org/markup-compatibility/2006">
              <mc:Choice xmlns:v="urn:schemas-microsoft-com:vml" Requires="v">
                <p:oleObj spid="_x0000_s6164" name="Equation" r:id="rId4" imgW="761760" imgH="203040" progId="Equation.DSMT4">
                  <p:embed/>
                </p:oleObj>
              </mc:Choice>
              <mc:Fallback>
                <p:oleObj name="Equation" r:id="rId4" imgW="761760" imgH="203040" progId="Equation.DSMT4">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2447925"/>
                        <a:ext cx="1493837"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0"/>
          <p:cNvGraphicFramePr>
            <a:graphicFrameLocks noChangeAspect="1"/>
          </p:cNvGraphicFramePr>
          <p:nvPr/>
        </p:nvGraphicFramePr>
        <p:xfrm>
          <a:off x="2714625" y="2447925"/>
          <a:ext cx="1643063" cy="398462"/>
        </p:xfrm>
        <a:graphic>
          <a:graphicData uri="http://schemas.openxmlformats.org/presentationml/2006/ole">
            <mc:AlternateContent xmlns:mc="http://schemas.openxmlformats.org/markup-compatibility/2006">
              <mc:Choice xmlns:v="urn:schemas-microsoft-com:vml" Requires="v">
                <p:oleObj spid="_x0000_s6165" name="Equation" r:id="rId6" imgW="838080" imgH="203040" progId="Equation.DSMT4">
                  <p:embed/>
                </p:oleObj>
              </mc:Choice>
              <mc:Fallback>
                <p:oleObj name="Equation" r:id="rId6" imgW="838080" imgH="203040" progId="Equation.DSMT4">
                  <p:embed/>
                  <p:pic>
                    <p:nvPicPr>
                      <p:cNvPr id="7"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25" y="2447925"/>
                        <a:ext cx="1643063" cy="398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0"/>
          <p:cNvGraphicFramePr>
            <a:graphicFrameLocks noChangeAspect="1"/>
          </p:cNvGraphicFramePr>
          <p:nvPr/>
        </p:nvGraphicFramePr>
        <p:xfrm>
          <a:off x="990600" y="3540124"/>
          <a:ext cx="1381125" cy="1156085"/>
        </p:xfrm>
        <a:graphic>
          <a:graphicData uri="http://schemas.openxmlformats.org/presentationml/2006/ole">
            <mc:AlternateContent xmlns:mc="http://schemas.openxmlformats.org/markup-compatibility/2006">
              <mc:Choice xmlns:v="urn:schemas-microsoft-com:vml" Requires="v">
                <p:oleObj spid="_x0000_s6166" name="Equation" r:id="rId8" imgW="469800" imgH="393480" progId="Equation.DSMT4">
                  <p:embed/>
                </p:oleObj>
              </mc:Choice>
              <mc:Fallback>
                <p:oleObj name="Equation" r:id="rId8" imgW="469800" imgH="393480" progId="Equation.DSMT4">
                  <p:embed/>
                  <p:pic>
                    <p:nvPicPr>
                      <p:cNvPr id="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540124"/>
                        <a:ext cx="1381125" cy="1156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2473325" y="3540125"/>
          <a:ext cx="879475" cy="1135086"/>
        </p:xfrm>
        <a:graphic>
          <a:graphicData uri="http://schemas.openxmlformats.org/presentationml/2006/ole">
            <mc:AlternateContent xmlns:mc="http://schemas.openxmlformats.org/markup-compatibility/2006">
              <mc:Choice xmlns:v="urn:schemas-microsoft-com:vml" Requires="v">
                <p:oleObj spid="_x0000_s6167" name="Equation" r:id="rId10" imgW="304560" imgH="393480" progId="Equation.DSMT4">
                  <p:embed/>
                </p:oleObj>
              </mc:Choice>
              <mc:Fallback>
                <p:oleObj name="Equation" r:id="rId10" imgW="304560" imgH="393480" progId="Equation.DSMT4">
                  <p:embed/>
                  <p:pic>
                    <p:nvPicPr>
                      <p:cNvPr id="11"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3325" y="3540125"/>
                        <a:ext cx="879475" cy="11350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a:spLocks noChangeArrowheads="1"/>
          </p:cNvSpPr>
          <p:nvPr/>
        </p:nvSpPr>
        <p:spPr bwMode="auto">
          <a:xfrm>
            <a:off x="4000500" y="2971800"/>
            <a:ext cx="3365500" cy="430213"/>
          </a:xfrm>
          <a:prstGeom prst="rect">
            <a:avLst/>
          </a:prstGeom>
          <a:noFill/>
          <a:ln w="9525">
            <a:noFill/>
            <a:miter lim="800000"/>
            <a:headEnd/>
            <a:tailEnd/>
          </a:ln>
        </p:spPr>
        <p:txBody>
          <a:bodyPr wrap="none">
            <a:spAutoFit/>
          </a:bodyPr>
          <a:lstStyle/>
          <a:p>
            <a:r>
              <a:rPr lang="en-CA" sz="2200" b="1" dirty="0">
                <a:solidFill>
                  <a:srgbClr val="FF0000"/>
                </a:solidFill>
                <a:latin typeface="Centaur" pitchFamily="18" charset="0"/>
              </a:rPr>
              <a:t>Let “x” be the total population</a:t>
            </a:r>
          </a:p>
        </p:txBody>
      </p:sp>
      <p:sp>
        <p:nvSpPr>
          <p:cNvPr id="13" name="TextBox 12"/>
          <p:cNvSpPr txBox="1">
            <a:spLocks noChangeArrowheads="1"/>
          </p:cNvSpPr>
          <p:nvPr/>
        </p:nvSpPr>
        <p:spPr bwMode="auto">
          <a:xfrm>
            <a:off x="4000500" y="3581400"/>
            <a:ext cx="4252383" cy="769441"/>
          </a:xfrm>
          <a:prstGeom prst="rect">
            <a:avLst/>
          </a:prstGeom>
          <a:noFill/>
          <a:ln w="9525">
            <a:noFill/>
            <a:miter lim="800000"/>
            <a:headEnd/>
            <a:tailEnd/>
          </a:ln>
        </p:spPr>
        <p:txBody>
          <a:bodyPr wrap="none">
            <a:spAutoFit/>
          </a:bodyPr>
          <a:lstStyle/>
          <a:p>
            <a:r>
              <a:rPr lang="en-CA" sz="2200" b="1" dirty="0">
                <a:solidFill>
                  <a:srgbClr val="FF0000"/>
                </a:solidFill>
                <a:latin typeface="Centaur" pitchFamily="18" charset="0"/>
              </a:rPr>
              <a:t>Divide 300 by 17 to find what number </a:t>
            </a:r>
            <a:br>
              <a:rPr lang="en-CA" sz="2200" b="1" dirty="0">
                <a:solidFill>
                  <a:srgbClr val="FF0000"/>
                </a:solidFill>
                <a:latin typeface="Centaur" pitchFamily="18" charset="0"/>
              </a:rPr>
            </a:br>
            <a:r>
              <a:rPr lang="en-CA" sz="2200" b="1" dirty="0">
                <a:solidFill>
                  <a:srgbClr val="FF0000"/>
                </a:solidFill>
                <a:latin typeface="Centaur" pitchFamily="18" charset="0"/>
              </a:rPr>
              <a:t>to multiply the fraction with</a:t>
            </a:r>
          </a:p>
        </p:txBody>
      </p:sp>
      <p:graphicFrame>
        <p:nvGraphicFramePr>
          <p:cNvPr id="16" name="Object 10"/>
          <p:cNvGraphicFramePr>
            <a:graphicFrameLocks noChangeAspect="1"/>
          </p:cNvGraphicFramePr>
          <p:nvPr/>
        </p:nvGraphicFramePr>
        <p:xfrm>
          <a:off x="4114800" y="4419600"/>
          <a:ext cx="811696" cy="762000"/>
        </p:xfrm>
        <a:graphic>
          <a:graphicData uri="http://schemas.openxmlformats.org/presentationml/2006/ole">
            <mc:AlternateContent xmlns:mc="http://schemas.openxmlformats.org/markup-compatibility/2006">
              <mc:Choice xmlns:v="urn:schemas-microsoft-com:vml" Requires="v">
                <p:oleObj spid="_x0000_s6168" name="Equation" r:id="rId12" imgW="419040" imgH="393480" progId="Equation.DSMT4">
                  <p:embed/>
                </p:oleObj>
              </mc:Choice>
              <mc:Fallback>
                <p:oleObj name="Equation" r:id="rId12" imgW="419040" imgH="393480" progId="Equation.DSMT4">
                  <p:embed/>
                  <p:pic>
                    <p:nvPicPr>
                      <p:cNvPr id="16"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419600"/>
                        <a:ext cx="811696"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a:spLocks noChangeArrowheads="1"/>
          </p:cNvSpPr>
          <p:nvPr/>
        </p:nvSpPr>
        <p:spPr bwMode="auto">
          <a:xfrm>
            <a:off x="3709013" y="5257800"/>
            <a:ext cx="5130187" cy="446276"/>
          </a:xfrm>
          <a:prstGeom prst="rect">
            <a:avLst/>
          </a:prstGeom>
          <a:noFill/>
          <a:ln w="9525">
            <a:noFill/>
            <a:miter lim="800000"/>
            <a:headEnd/>
            <a:tailEnd/>
          </a:ln>
        </p:spPr>
        <p:txBody>
          <a:bodyPr wrap="none">
            <a:spAutoFit/>
          </a:bodyPr>
          <a:lstStyle/>
          <a:p>
            <a:r>
              <a:rPr lang="en-CA" sz="2300" b="1" dirty="0">
                <a:solidFill>
                  <a:srgbClr val="FF0000"/>
                </a:solidFill>
                <a:latin typeface="Centaur" pitchFamily="18" charset="0"/>
              </a:rPr>
              <a:t>There is approximately 4412 crabs in the river</a:t>
            </a:r>
          </a:p>
        </p:txBody>
      </p:sp>
      <p:sp>
        <p:nvSpPr>
          <p:cNvPr id="2061" name="Text Box 5"/>
          <p:cNvSpPr txBox="1">
            <a:spLocks noChangeArrowheads="1"/>
          </p:cNvSpPr>
          <p:nvPr/>
        </p:nvSpPr>
        <p:spPr bwMode="auto">
          <a:xfrm>
            <a:off x="5084763" y="6613525"/>
            <a:ext cx="4059237" cy="244475"/>
          </a:xfrm>
          <a:prstGeom prst="rect">
            <a:avLst/>
          </a:prstGeom>
          <a:noFill/>
          <a:ln w="9525">
            <a:noFill/>
            <a:miter lim="800000"/>
            <a:headEnd/>
            <a:tailEnd/>
          </a:ln>
        </p:spPr>
        <p:txBody>
          <a:bodyPr wrap="none">
            <a:spAutoFit/>
          </a:bodyPr>
          <a:lstStyle/>
          <a:p>
            <a:r>
              <a:rPr lang="en-US" sz="1000"/>
              <a:t>© Copyright all rights reserved to Homework depot: </a:t>
            </a:r>
            <a:r>
              <a:rPr lang="en-US" sz="1000">
                <a:hlinkClick r:id="rId14"/>
              </a:rPr>
              <a:t>www.BCMath.ca</a:t>
            </a:r>
            <a:r>
              <a:rPr lang="en-US" sz="1000"/>
              <a:t> </a:t>
            </a:r>
          </a:p>
        </p:txBody>
      </p:sp>
      <p:graphicFrame>
        <p:nvGraphicFramePr>
          <p:cNvPr id="18" name="Object 10"/>
          <p:cNvGraphicFramePr>
            <a:graphicFrameLocks noChangeAspect="1"/>
          </p:cNvGraphicFramePr>
          <p:nvPr/>
        </p:nvGraphicFramePr>
        <p:xfrm>
          <a:off x="4951413" y="4610100"/>
          <a:ext cx="1449387" cy="342900"/>
        </p:xfrm>
        <a:graphic>
          <a:graphicData uri="http://schemas.openxmlformats.org/presentationml/2006/ole">
            <mc:AlternateContent xmlns:mc="http://schemas.openxmlformats.org/markup-compatibility/2006">
              <mc:Choice xmlns:v="urn:schemas-microsoft-com:vml" Requires="v">
                <p:oleObj spid="_x0000_s6169" name="Equation" r:id="rId15" imgW="749160" imgH="177480" progId="Equation.DSMT4">
                  <p:embed/>
                </p:oleObj>
              </mc:Choice>
              <mc:Fallback>
                <p:oleObj name="Equation" r:id="rId15" imgW="749160" imgH="177480" progId="Equation.DSMT4">
                  <p:embed/>
                  <p:pic>
                    <p:nvPicPr>
                      <p:cNvPr id="18"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1413" y="4610100"/>
                        <a:ext cx="1449387"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Arc 18"/>
          <p:cNvSpPr/>
          <p:nvPr/>
        </p:nvSpPr>
        <p:spPr>
          <a:xfrm flipH="1">
            <a:off x="1447800" y="3276600"/>
            <a:ext cx="1371600" cy="6858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0" name="Object 19"/>
          <p:cNvGraphicFramePr>
            <a:graphicFrameLocks noChangeAspect="1"/>
          </p:cNvGraphicFramePr>
          <p:nvPr/>
        </p:nvGraphicFramePr>
        <p:xfrm>
          <a:off x="1452562" y="2971800"/>
          <a:ext cx="1595438" cy="333375"/>
        </p:xfrm>
        <a:graphic>
          <a:graphicData uri="http://schemas.openxmlformats.org/presentationml/2006/ole">
            <mc:AlternateContent xmlns:mc="http://schemas.openxmlformats.org/markup-compatibility/2006">
              <mc:Choice xmlns:v="urn:schemas-microsoft-com:vml" Requires="v">
                <p:oleObj spid="_x0000_s6170" name="Equation" r:id="rId17" imgW="850680" imgH="177480" progId="Equation.DSMT4">
                  <p:embed/>
                </p:oleObj>
              </mc:Choice>
              <mc:Fallback>
                <p:oleObj name="Equation" r:id="rId17" imgW="850680" imgH="177480" progId="Equation.DSMT4">
                  <p:embed/>
                  <p:pic>
                    <p:nvPicPr>
                      <p:cNvPr id="20"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2562" y="2971800"/>
                        <a:ext cx="159543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1528762" y="5153025"/>
          <a:ext cx="1595438" cy="333375"/>
        </p:xfrm>
        <a:graphic>
          <a:graphicData uri="http://schemas.openxmlformats.org/presentationml/2006/ole">
            <mc:AlternateContent xmlns:mc="http://schemas.openxmlformats.org/markup-compatibility/2006">
              <mc:Choice xmlns:v="urn:schemas-microsoft-com:vml" Requires="v">
                <p:oleObj spid="_x0000_s6171" name="Equation" r:id="rId19" imgW="850680" imgH="177480" progId="Equation.DSMT4">
                  <p:embed/>
                </p:oleObj>
              </mc:Choice>
              <mc:Fallback>
                <p:oleObj name="Equation" r:id="rId19" imgW="850680" imgH="177480" progId="Equation.DSMT4">
                  <p:embed/>
                  <p:pic>
                    <p:nvPicPr>
                      <p:cNvPr id="21"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8762" y="5153025"/>
                        <a:ext cx="159543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Arc 21"/>
          <p:cNvSpPr/>
          <p:nvPr/>
        </p:nvSpPr>
        <p:spPr>
          <a:xfrm flipH="1" flipV="1">
            <a:off x="1447800" y="4267200"/>
            <a:ext cx="1371600" cy="8382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060" name="Object 8"/>
          <p:cNvGraphicFramePr>
            <a:graphicFrameLocks noChangeAspect="1"/>
          </p:cNvGraphicFramePr>
          <p:nvPr/>
        </p:nvGraphicFramePr>
        <p:xfrm>
          <a:off x="833438" y="4267200"/>
          <a:ext cx="1223962" cy="389020"/>
        </p:xfrm>
        <a:graphic>
          <a:graphicData uri="http://schemas.openxmlformats.org/presentationml/2006/ole">
            <mc:AlternateContent xmlns:mc="http://schemas.openxmlformats.org/markup-compatibility/2006">
              <mc:Choice xmlns:v="urn:schemas-microsoft-com:vml" Requires="v">
                <p:oleObj spid="_x0000_s6172" name="Equation" r:id="rId21" imgW="596880" imgH="190440" progId="Equation.DSMT4">
                  <p:embed/>
                </p:oleObj>
              </mc:Choice>
              <mc:Fallback>
                <p:oleObj name="Equation" r:id="rId21" imgW="596880" imgH="190440" progId="Equation.DSMT4">
                  <p:embed/>
                  <p:pic>
                    <p:nvPicPr>
                      <p:cNvPr id="2060" name="Object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3438" y="4267200"/>
                        <a:ext cx="1223962" cy="389020"/>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060"/>
                                        </p:tgtEl>
                                        <p:attrNameLst>
                                          <p:attrName>style.visibility</p:attrName>
                                        </p:attrNameLst>
                                      </p:cBhvr>
                                      <p:to>
                                        <p:strVal val="visible"/>
                                      </p:to>
                                    </p:set>
                                    <p:animEffect transition="in" filter="blinds(horizontal)">
                                      <p:cBhvr>
                                        <p:cTn id="72"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9"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CA" dirty="0"/>
              <a:t>Equivalent Fractions</a:t>
            </a:r>
          </a:p>
        </p:txBody>
      </p:sp>
      <p:sp>
        <p:nvSpPr>
          <p:cNvPr id="3" name="Content Placeholder 2"/>
          <p:cNvSpPr>
            <a:spLocks noGrp="1"/>
          </p:cNvSpPr>
          <p:nvPr>
            <p:ph sz="quarter" idx="1"/>
          </p:nvPr>
        </p:nvSpPr>
        <p:spPr>
          <a:xfrm>
            <a:off x="457200" y="1143000"/>
            <a:ext cx="8077200" cy="2667000"/>
          </a:xfrm>
        </p:spPr>
        <p:txBody>
          <a:bodyPr>
            <a:normAutofit/>
          </a:bodyPr>
          <a:lstStyle/>
          <a:p>
            <a:r>
              <a:rPr lang="en-CA" dirty="0"/>
              <a:t>When two fractions are equal, the ratios between the numerator and denominator are the same</a:t>
            </a:r>
          </a:p>
          <a:p>
            <a:r>
              <a:rPr lang="en-CA" dirty="0"/>
              <a:t>What you multiply on top from one fraction to another is the SAME as</a:t>
            </a:r>
          </a:p>
          <a:p>
            <a:pPr>
              <a:buNone/>
            </a:pPr>
            <a:r>
              <a:rPr lang="en-CA" dirty="0"/>
              <a:t>    What you multiply on the bottom from one fraction to another</a:t>
            </a:r>
          </a:p>
          <a:p>
            <a:pPr>
              <a:buNone/>
            </a:pPr>
            <a:endParaRPr lang="en-CA" dirty="0"/>
          </a:p>
          <a:p>
            <a:endParaRPr lang="en-CA" dirty="0"/>
          </a:p>
        </p:txBody>
      </p:sp>
      <p:graphicFrame>
        <p:nvGraphicFramePr>
          <p:cNvPr id="4" name="Object 3"/>
          <p:cNvGraphicFramePr>
            <a:graphicFrameLocks noChangeAspect="1"/>
          </p:cNvGraphicFramePr>
          <p:nvPr/>
        </p:nvGraphicFramePr>
        <p:xfrm>
          <a:off x="3810000" y="4322763"/>
          <a:ext cx="1393825" cy="1392237"/>
        </p:xfrm>
        <a:graphic>
          <a:graphicData uri="http://schemas.openxmlformats.org/presentationml/2006/ole">
            <mc:AlternateContent xmlns:mc="http://schemas.openxmlformats.org/markup-compatibility/2006">
              <mc:Choice xmlns:v="urn:schemas-microsoft-com:vml" Requires="v">
                <p:oleObj spid="_x0000_s1046" name="Equation" r:id="rId4" imgW="393480" imgH="393480" progId="Equation.DSMT4">
                  <p:embed/>
                </p:oleObj>
              </mc:Choice>
              <mc:Fallback>
                <p:oleObj name="Equation" r:id="rId4" imgW="393480" imgH="39348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322763"/>
                        <a:ext cx="1393825"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5167312" y="4322763"/>
          <a:ext cx="1036637" cy="1392237"/>
        </p:xfrm>
        <a:graphic>
          <a:graphicData uri="http://schemas.openxmlformats.org/presentationml/2006/ole">
            <mc:AlternateContent xmlns:mc="http://schemas.openxmlformats.org/markup-compatibility/2006">
              <mc:Choice xmlns:v="urn:schemas-microsoft-com:vml" Requires="v">
                <p:oleObj spid="_x0000_s1047" name="Equation" r:id="rId6" imgW="291960" imgH="393480" progId="Equation.DSMT4">
                  <p:embed/>
                </p:oleObj>
              </mc:Choice>
              <mc:Fallback>
                <p:oleObj name="Equation" r:id="rId6" imgW="291960" imgH="393480"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12" y="4322763"/>
                        <a:ext cx="1036637" cy="1392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rc 5"/>
          <p:cNvSpPr/>
          <p:nvPr/>
        </p:nvSpPr>
        <p:spPr>
          <a:xfrm>
            <a:off x="4176712" y="3962400"/>
            <a:ext cx="1447800" cy="9144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7" name="Object 6"/>
          <p:cNvGraphicFramePr>
            <a:graphicFrameLocks noChangeAspect="1"/>
          </p:cNvGraphicFramePr>
          <p:nvPr/>
        </p:nvGraphicFramePr>
        <p:xfrm>
          <a:off x="4597400" y="3429000"/>
          <a:ext cx="704850" cy="527050"/>
        </p:xfrm>
        <a:graphic>
          <a:graphicData uri="http://schemas.openxmlformats.org/presentationml/2006/ole">
            <mc:AlternateContent xmlns:mc="http://schemas.openxmlformats.org/markup-compatibility/2006">
              <mc:Choice xmlns:v="urn:schemas-microsoft-com:vml" Requires="v">
                <p:oleObj spid="_x0000_s1048" name="Equation" r:id="rId8" imgW="304560" imgH="228600" progId="Equation.DSMT4">
                  <p:embed/>
                </p:oleObj>
              </mc:Choice>
              <mc:Fallback>
                <p:oleObj name="Equation" r:id="rId8" imgW="304560" imgH="228600" progId="Equation.DSMT4">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7400" y="3429000"/>
                        <a:ext cx="70485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rc 7"/>
          <p:cNvSpPr/>
          <p:nvPr/>
        </p:nvSpPr>
        <p:spPr>
          <a:xfrm flipV="1">
            <a:off x="4176712" y="5181600"/>
            <a:ext cx="1447800" cy="9144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9" name="Object 8"/>
          <p:cNvGraphicFramePr>
            <a:graphicFrameLocks noChangeAspect="1"/>
          </p:cNvGraphicFramePr>
          <p:nvPr/>
        </p:nvGraphicFramePr>
        <p:xfrm>
          <a:off x="4648200" y="6102350"/>
          <a:ext cx="587375" cy="527050"/>
        </p:xfrm>
        <a:graphic>
          <a:graphicData uri="http://schemas.openxmlformats.org/presentationml/2006/ole">
            <mc:AlternateContent xmlns:mc="http://schemas.openxmlformats.org/markup-compatibility/2006">
              <mc:Choice xmlns:v="urn:schemas-microsoft-com:vml" Requires="v">
                <p:oleObj spid="_x0000_s1049" name="Equation" r:id="rId10" imgW="253800" imgH="228600" progId="Equation.DSMT4">
                  <p:embed/>
                </p:oleObj>
              </mc:Choice>
              <mc:Fallback>
                <p:oleObj name="Equation" r:id="rId10" imgW="253800" imgH="228600" progId="Equation.DSMT4">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6102350"/>
                        <a:ext cx="58737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815402" y="4322762"/>
          <a:ext cx="1168400" cy="1392238"/>
        </p:xfrm>
        <a:graphic>
          <a:graphicData uri="http://schemas.openxmlformats.org/presentationml/2006/ole">
            <mc:AlternateContent xmlns:mc="http://schemas.openxmlformats.org/markup-compatibility/2006">
              <mc:Choice xmlns:v="urn:schemas-microsoft-com:vml" Requires="v">
                <p:oleObj spid="_x0000_s1050" name="Equation" r:id="rId12" imgW="330120" imgH="393480" progId="Equation.DSMT4">
                  <p:embed/>
                </p:oleObj>
              </mc:Choice>
              <mc:Fallback>
                <p:oleObj name="Equation" r:id="rId12" imgW="330120" imgH="393480" progId="Equation.DSMT4">
                  <p:embed/>
                  <p:pic>
                    <p:nvPicPr>
                      <p:cNvPr id="1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402" y="4322762"/>
                        <a:ext cx="1168400"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2133600" y="4322762"/>
          <a:ext cx="764602" cy="1392238"/>
        </p:xfrm>
        <a:graphic>
          <a:graphicData uri="http://schemas.openxmlformats.org/presentationml/2006/ole">
            <mc:AlternateContent xmlns:mc="http://schemas.openxmlformats.org/markup-compatibility/2006">
              <mc:Choice xmlns:v="urn:schemas-microsoft-com:vml" Requires="v">
                <p:oleObj spid="_x0000_s1051" name="Equation" r:id="rId14" imgW="215640" imgH="393480" progId="Equation.DSMT4">
                  <p:embed/>
                </p:oleObj>
              </mc:Choice>
              <mc:Fallback>
                <p:oleObj name="Equation" r:id="rId14" imgW="215640" imgH="393480" progId="Equation.DSMT4">
                  <p:embed/>
                  <p:pic>
                    <p:nvPicPr>
                      <p:cNvPr id="11"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4322762"/>
                        <a:ext cx="764602"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rc 11"/>
          <p:cNvSpPr/>
          <p:nvPr/>
        </p:nvSpPr>
        <p:spPr>
          <a:xfrm>
            <a:off x="1069402" y="3962400"/>
            <a:ext cx="1447800" cy="9144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3" name="Object 12"/>
          <p:cNvGraphicFramePr>
            <a:graphicFrameLocks noChangeAspect="1"/>
          </p:cNvGraphicFramePr>
          <p:nvPr/>
        </p:nvGraphicFramePr>
        <p:xfrm>
          <a:off x="1589964" y="3581400"/>
          <a:ext cx="470038" cy="381000"/>
        </p:xfrm>
        <a:graphic>
          <a:graphicData uri="http://schemas.openxmlformats.org/presentationml/2006/ole">
            <mc:AlternateContent xmlns:mc="http://schemas.openxmlformats.org/markup-compatibility/2006">
              <mc:Choice xmlns:v="urn:schemas-microsoft-com:vml" Requires="v">
                <p:oleObj spid="_x0000_s1052" name="Equation" r:id="rId16" imgW="203040" imgH="164880" progId="Equation.DSMT4">
                  <p:embed/>
                </p:oleObj>
              </mc:Choice>
              <mc:Fallback>
                <p:oleObj name="Equation" r:id="rId16" imgW="203040" imgH="164880" progId="Equation.DSMT4">
                  <p:embed/>
                  <p:pic>
                    <p:nvPicPr>
                      <p:cNvPr id="13"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9964" y="3581400"/>
                        <a:ext cx="4700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rc 13"/>
          <p:cNvSpPr/>
          <p:nvPr/>
        </p:nvSpPr>
        <p:spPr>
          <a:xfrm flipV="1">
            <a:off x="1069402" y="5181600"/>
            <a:ext cx="1447800" cy="9144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5" name="Object 14"/>
          <p:cNvGraphicFramePr>
            <a:graphicFrameLocks noChangeAspect="1"/>
          </p:cNvGraphicFramePr>
          <p:nvPr/>
        </p:nvGraphicFramePr>
        <p:xfrm>
          <a:off x="1589964" y="6096000"/>
          <a:ext cx="470038" cy="381000"/>
        </p:xfrm>
        <a:graphic>
          <a:graphicData uri="http://schemas.openxmlformats.org/presentationml/2006/ole">
            <mc:AlternateContent xmlns:mc="http://schemas.openxmlformats.org/markup-compatibility/2006">
              <mc:Choice xmlns:v="urn:schemas-microsoft-com:vml" Requires="v">
                <p:oleObj spid="_x0000_s1053" name="Equation" r:id="rId18" imgW="203040" imgH="164880" progId="Equation.DSMT4">
                  <p:embed/>
                </p:oleObj>
              </mc:Choice>
              <mc:Fallback>
                <p:oleObj name="Equation" r:id="rId18" imgW="203040" imgH="164880" progId="Equation.DSMT4">
                  <p:embed/>
                  <p:pic>
                    <p:nvPicPr>
                      <p:cNvPr id="15"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9964" y="6096000"/>
                        <a:ext cx="4700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400800" y="4235440"/>
            <a:ext cx="2286000" cy="1708160"/>
          </a:xfrm>
          <a:prstGeom prst="rect">
            <a:avLst/>
          </a:prstGeom>
          <a:noFill/>
        </p:spPr>
        <p:txBody>
          <a:bodyPr wrap="square" rtlCol="0">
            <a:spAutoFit/>
          </a:bodyPr>
          <a:lstStyle/>
          <a:p>
            <a:r>
              <a:rPr lang="en-CA" sz="2100" dirty="0">
                <a:solidFill>
                  <a:srgbClr val="FF0000"/>
                </a:solidFill>
              </a:rPr>
              <a:t>Divide the two numerators</a:t>
            </a:r>
            <a:br>
              <a:rPr lang="en-CA" sz="2100" dirty="0">
                <a:solidFill>
                  <a:srgbClr val="FF0000"/>
                </a:solidFill>
              </a:rPr>
            </a:br>
            <a:r>
              <a:rPr lang="en-CA" sz="2100" dirty="0">
                <a:solidFill>
                  <a:srgbClr val="FF0000"/>
                </a:solidFill>
              </a:rPr>
              <a:t>to find out what number to </a:t>
            </a:r>
            <a:br>
              <a:rPr lang="en-CA" sz="2100" dirty="0">
                <a:solidFill>
                  <a:srgbClr val="FF0000"/>
                </a:solidFill>
              </a:rPr>
            </a:br>
            <a:r>
              <a:rPr lang="en-CA" sz="2100" dirty="0">
                <a:solidFill>
                  <a:srgbClr val="FF0000"/>
                </a:solidFill>
              </a:rPr>
              <a:t>multiply by</a:t>
            </a:r>
          </a:p>
        </p:txBody>
      </p:sp>
      <p:graphicFrame>
        <p:nvGraphicFramePr>
          <p:cNvPr id="17" name="Object 16"/>
          <p:cNvGraphicFramePr>
            <a:graphicFrameLocks noChangeAspect="1"/>
          </p:cNvGraphicFramePr>
          <p:nvPr/>
        </p:nvGraphicFramePr>
        <p:xfrm>
          <a:off x="4670425" y="3429000"/>
          <a:ext cx="587375" cy="527050"/>
        </p:xfrm>
        <a:graphic>
          <a:graphicData uri="http://schemas.openxmlformats.org/presentationml/2006/ole">
            <mc:AlternateContent xmlns:mc="http://schemas.openxmlformats.org/markup-compatibility/2006">
              <mc:Choice xmlns:v="urn:schemas-microsoft-com:vml" Requires="v">
                <p:oleObj spid="_x0000_s1054" name="Equation" r:id="rId19" imgW="253800" imgH="228600" progId="Equation.DSMT4">
                  <p:embed/>
                </p:oleObj>
              </mc:Choice>
              <mc:Fallback>
                <p:oleObj name="Equation" r:id="rId19" imgW="253800" imgH="228600" progId="Equation.DSMT4">
                  <p:embed/>
                  <p:pic>
                    <p:nvPicPr>
                      <p:cNvPr id="17"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70425" y="3429000"/>
                        <a:ext cx="587375" cy="527050"/>
                      </a:xfrm>
                      <a:prstGeom prst="rect">
                        <a:avLst/>
                      </a:prstGeom>
                      <a:solidFill>
                        <a:schemeClr val="bg1"/>
                      </a:solidFill>
                    </p:spPr>
                  </p:pic>
                </p:oleObj>
              </mc:Fallback>
            </mc:AlternateContent>
          </a:graphicData>
        </a:graphic>
      </p:graphicFrame>
      <p:graphicFrame>
        <p:nvGraphicFramePr>
          <p:cNvPr id="18" name="Object 17"/>
          <p:cNvGraphicFramePr>
            <a:graphicFrameLocks noChangeAspect="1"/>
          </p:cNvGraphicFramePr>
          <p:nvPr/>
        </p:nvGraphicFramePr>
        <p:xfrm>
          <a:off x="5257800" y="5105400"/>
          <a:ext cx="914400" cy="608818"/>
        </p:xfrm>
        <a:graphic>
          <a:graphicData uri="http://schemas.openxmlformats.org/presentationml/2006/ole">
            <mc:AlternateContent xmlns:mc="http://schemas.openxmlformats.org/markup-compatibility/2006">
              <mc:Choice xmlns:v="urn:schemas-microsoft-com:vml" Requires="v">
                <p:oleObj spid="_x0000_s1055" name="Equation" r:id="rId21" imgW="266400" imgH="177480" progId="Equation.DSMT4">
                  <p:embed/>
                </p:oleObj>
              </mc:Choice>
              <mc:Fallback>
                <p:oleObj name="Equation" r:id="rId21" imgW="266400" imgH="177480" progId="Equation.DSMT4">
                  <p:embed/>
                  <p:pic>
                    <p:nvPicPr>
                      <p:cNvPr id="18"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5105400"/>
                        <a:ext cx="914400" cy="608818"/>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linds(horizontal)">
                                      <p:cBhvr>
                                        <p:cTn id="45" dur="500"/>
                                        <p:tgtEl>
                                          <p:spTgt spid="4"/>
                                        </p:tgtEl>
                                      </p:cBhvr>
                                    </p:animEffect>
                                  </p:childTnLst>
                                </p:cTn>
                              </p:par>
                              <p:par>
                                <p:cTn id="46" presetID="3" presetClass="entr" presetSubtype="1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linds(horizont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linds(horizontal)">
                                      <p:cBhvr>
                                        <p:cTn id="78" dur="5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blinds(horizontal)">
                                      <p:cBhvr>
                                        <p:cTn id="8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487362"/>
          </a:xfrm>
        </p:spPr>
        <p:txBody>
          <a:bodyPr>
            <a:normAutofit fontScale="90000"/>
          </a:bodyPr>
          <a:lstStyle/>
          <a:p>
            <a:r>
              <a:rPr lang="en-CA" sz="2400" dirty="0"/>
              <a:t>Practice: Given each fraction, determine the missing value:</a:t>
            </a:r>
          </a:p>
        </p:txBody>
      </p:sp>
      <p:graphicFrame>
        <p:nvGraphicFramePr>
          <p:cNvPr id="4" name="Object 3"/>
          <p:cNvGraphicFramePr>
            <a:graphicFrameLocks noChangeAspect="1"/>
          </p:cNvGraphicFramePr>
          <p:nvPr/>
        </p:nvGraphicFramePr>
        <p:xfrm>
          <a:off x="352425" y="1447800"/>
          <a:ext cx="2162175" cy="1246188"/>
        </p:xfrm>
        <a:graphic>
          <a:graphicData uri="http://schemas.openxmlformats.org/presentationml/2006/ole">
            <mc:AlternateContent xmlns:mc="http://schemas.openxmlformats.org/markup-compatibility/2006">
              <mc:Choice xmlns:v="urn:schemas-microsoft-com:vml" Requires="v">
                <p:oleObj spid="_x0000_s2084" name="Equation" r:id="rId4" imgW="749160" imgH="431640" progId="Equation.DSMT4">
                  <p:embed/>
                </p:oleObj>
              </mc:Choice>
              <mc:Fallback>
                <p:oleObj name="Equation" r:id="rId4" imgW="749160" imgH="431640" progId="Equation.DSMT4">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1447800"/>
                        <a:ext cx="2162175" cy="124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549775" y="1447800"/>
          <a:ext cx="2308225" cy="1246188"/>
        </p:xfrm>
        <a:graphic>
          <a:graphicData uri="http://schemas.openxmlformats.org/presentationml/2006/ole">
            <mc:AlternateContent xmlns:mc="http://schemas.openxmlformats.org/markup-compatibility/2006">
              <mc:Choice xmlns:v="urn:schemas-microsoft-com:vml" Requires="v">
                <p:oleObj spid="_x0000_s2085" name="Equation" r:id="rId6" imgW="799920" imgH="431640" progId="Equation.DSMT4">
                  <p:embed/>
                </p:oleObj>
              </mc:Choice>
              <mc:Fallback>
                <p:oleObj name="Equation" r:id="rId6" imgW="799920" imgH="431640" progId="Equation.DSMT4">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775" y="1447800"/>
                        <a:ext cx="2308225" cy="1246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04800" y="4191000"/>
          <a:ext cx="2600326" cy="1246187"/>
        </p:xfrm>
        <a:graphic>
          <a:graphicData uri="http://schemas.openxmlformats.org/presentationml/2006/ole">
            <mc:AlternateContent xmlns:mc="http://schemas.openxmlformats.org/markup-compatibility/2006">
              <mc:Choice xmlns:v="urn:schemas-microsoft-com:vml" Requires="v">
                <p:oleObj spid="_x0000_s2086" name="Equation" r:id="rId8" imgW="901440" imgH="431640" progId="Equation.DSMT4">
                  <p:embed/>
                </p:oleObj>
              </mc:Choice>
              <mc:Fallback>
                <p:oleObj name="Equation" r:id="rId8" imgW="901440" imgH="431640" progId="Equation.DSMT4">
                  <p:embed/>
                  <p:pic>
                    <p:nvPicPr>
                      <p:cNvPr id="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191000"/>
                        <a:ext cx="2600326" cy="124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95813" y="4267200"/>
          <a:ext cx="2490787" cy="1246187"/>
        </p:xfrm>
        <a:graphic>
          <a:graphicData uri="http://schemas.openxmlformats.org/presentationml/2006/ole">
            <mc:AlternateContent xmlns:mc="http://schemas.openxmlformats.org/markup-compatibility/2006">
              <mc:Choice xmlns:v="urn:schemas-microsoft-com:vml" Requires="v">
                <p:oleObj spid="_x0000_s2087" name="Equation" r:id="rId10" imgW="863280" imgH="431640" progId="Equation.DSMT4">
                  <p:embed/>
                </p:oleObj>
              </mc:Choice>
              <mc:Fallback>
                <p:oleObj name="Equation" r:id="rId10" imgW="863280" imgH="431640" progId="Equation.DSMT4">
                  <p:embed/>
                  <p:pic>
                    <p:nvPicPr>
                      <p:cNvPr id="7"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5813" y="4267200"/>
                        <a:ext cx="2490787" cy="124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rc 7"/>
          <p:cNvSpPr/>
          <p:nvPr/>
        </p:nvSpPr>
        <p:spPr>
          <a:xfrm flipV="1">
            <a:off x="1069974" y="2209800"/>
            <a:ext cx="911225" cy="7620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9" name="Object 8"/>
          <p:cNvGraphicFramePr>
            <a:graphicFrameLocks noChangeAspect="1"/>
          </p:cNvGraphicFramePr>
          <p:nvPr/>
        </p:nvGraphicFramePr>
        <p:xfrm>
          <a:off x="1298575" y="2971800"/>
          <a:ext cx="381000" cy="308828"/>
        </p:xfrm>
        <a:graphic>
          <a:graphicData uri="http://schemas.openxmlformats.org/presentationml/2006/ole">
            <mc:AlternateContent xmlns:mc="http://schemas.openxmlformats.org/markup-compatibility/2006">
              <mc:Choice xmlns:v="urn:schemas-microsoft-com:vml" Requires="v">
                <p:oleObj spid="_x0000_s2088" name="Equation" r:id="rId12" imgW="203040" imgH="164880" progId="Equation.DSMT4">
                  <p:embed/>
                </p:oleObj>
              </mc:Choice>
              <mc:Fallback>
                <p:oleObj name="Equation" r:id="rId12" imgW="203040" imgH="164880" progId="Equation.DSMT4">
                  <p:embed/>
                  <p:pic>
                    <p:nvPicPr>
                      <p:cNvPr id="9"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8575" y="2971800"/>
                        <a:ext cx="381000" cy="308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rc 9"/>
          <p:cNvSpPr/>
          <p:nvPr/>
        </p:nvSpPr>
        <p:spPr>
          <a:xfrm>
            <a:off x="990600" y="1295400"/>
            <a:ext cx="914400" cy="7620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1" name="Object 10"/>
          <p:cNvGraphicFramePr>
            <a:graphicFrameLocks noChangeAspect="1"/>
          </p:cNvGraphicFramePr>
          <p:nvPr/>
        </p:nvGraphicFramePr>
        <p:xfrm>
          <a:off x="1295400" y="914400"/>
          <a:ext cx="381000" cy="308828"/>
        </p:xfrm>
        <a:graphic>
          <a:graphicData uri="http://schemas.openxmlformats.org/presentationml/2006/ole">
            <mc:AlternateContent xmlns:mc="http://schemas.openxmlformats.org/markup-compatibility/2006">
              <mc:Choice xmlns:v="urn:schemas-microsoft-com:vml" Requires="v">
                <p:oleObj spid="_x0000_s2089" name="Equation" r:id="rId14" imgW="203040" imgH="164880" progId="Equation.DSMT4">
                  <p:embed/>
                </p:oleObj>
              </mc:Choice>
              <mc:Fallback>
                <p:oleObj name="Equation" r:id="rId14" imgW="203040" imgH="164880" progId="Equation.DSMT4">
                  <p:embed/>
                  <p:pic>
                    <p:nvPicPr>
                      <p:cNvPr id="11"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5400" y="914400"/>
                        <a:ext cx="381000" cy="308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1752600" y="1595119"/>
          <a:ext cx="533400" cy="462281"/>
        </p:xfrm>
        <a:graphic>
          <a:graphicData uri="http://schemas.openxmlformats.org/presentationml/2006/ole">
            <mc:AlternateContent xmlns:mc="http://schemas.openxmlformats.org/markup-compatibility/2006">
              <mc:Choice xmlns:v="urn:schemas-microsoft-com:vml" Requires="v">
                <p:oleObj spid="_x0000_s2090" name="Equation" r:id="rId15" imgW="190440" imgH="164880" progId="Equation.DSMT4">
                  <p:embed/>
                </p:oleObj>
              </mc:Choice>
              <mc:Fallback>
                <p:oleObj name="Equation" r:id="rId15" imgW="190440" imgH="164880" progId="Equation.DSMT4">
                  <p:embed/>
                  <p:pic>
                    <p:nvPicPr>
                      <p:cNvPr id="12"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2600" y="1595119"/>
                        <a:ext cx="533400" cy="462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Arc 13"/>
          <p:cNvSpPr/>
          <p:nvPr/>
        </p:nvSpPr>
        <p:spPr>
          <a:xfrm flipV="1">
            <a:off x="5410200" y="2209800"/>
            <a:ext cx="911225" cy="7620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5" name="Object 14"/>
          <p:cNvGraphicFramePr>
            <a:graphicFrameLocks noChangeAspect="1"/>
          </p:cNvGraphicFramePr>
          <p:nvPr/>
        </p:nvGraphicFramePr>
        <p:xfrm>
          <a:off x="5638801" y="2971800"/>
          <a:ext cx="381000" cy="308828"/>
        </p:xfrm>
        <a:graphic>
          <a:graphicData uri="http://schemas.openxmlformats.org/presentationml/2006/ole">
            <mc:AlternateContent xmlns:mc="http://schemas.openxmlformats.org/markup-compatibility/2006">
              <mc:Choice xmlns:v="urn:schemas-microsoft-com:vml" Requires="v">
                <p:oleObj spid="_x0000_s2091" name="Equation" r:id="rId17" imgW="203040" imgH="164880" progId="Equation.DSMT4">
                  <p:embed/>
                </p:oleObj>
              </mc:Choice>
              <mc:Fallback>
                <p:oleObj name="Equation" r:id="rId17" imgW="203040" imgH="164880" progId="Equation.DSMT4">
                  <p:embed/>
                  <p:pic>
                    <p:nvPicPr>
                      <p:cNvPr id="15"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38801" y="2971800"/>
                        <a:ext cx="381000" cy="308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Arc 15"/>
          <p:cNvSpPr/>
          <p:nvPr/>
        </p:nvSpPr>
        <p:spPr>
          <a:xfrm>
            <a:off x="5410200" y="1295400"/>
            <a:ext cx="914400" cy="7620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7" name="Object 16"/>
          <p:cNvGraphicFramePr>
            <a:graphicFrameLocks noChangeAspect="1"/>
          </p:cNvGraphicFramePr>
          <p:nvPr/>
        </p:nvGraphicFramePr>
        <p:xfrm>
          <a:off x="5715000" y="914400"/>
          <a:ext cx="381000" cy="308828"/>
        </p:xfrm>
        <a:graphic>
          <a:graphicData uri="http://schemas.openxmlformats.org/presentationml/2006/ole">
            <mc:AlternateContent xmlns:mc="http://schemas.openxmlformats.org/markup-compatibility/2006">
              <mc:Choice xmlns:v="urn:schemas-microsoft-com:vml" Requires="v">
                <p:oleObj spid="_x0000_s2092" name="Equation" r:id="rId19" imgW="203040" imgH="164880" progId="Equation.DSMT4">
                  <p:embed/>
                </p:oleObj>
              </mc:Choice>
              <mc:Fallback>
                <p:oleObj name="Equation" r:id="rId19" imgW="203040" imgH="164880" progId="Equation.DSMT4">
                  <p:embed/>
                  <p:pic>
                    <p:nvPicPr>
                      <p:cNvPr id="17"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15000" y="914400"/>
                        <a:ext cx="381000" cy="308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6096000" y="1560513"/>
          <a:ext cx="533400" cy="496887"/>
        </p:xfrm>
        <a:graphic>
          <a:graphicData uri="http://schemas.openxmlformats.org/presentationml/2006/ole">
            <mc:AlternateContent xmlns:mc="http://schemas.openxmlformats.org/markup-compatibility/2006">
              <mc:Choice xmlns:v="urn:schemas-microsoft-com:vml" Requires="v">
                <p:oleObj spid="_x0000_s2093" name="Equation" r:id="rId21" imgW="190440" imgH="177480" progId="Equation.DSMT4">
                  <p:embed/>
                </p:oleObj>
              </mc:Choice>
              <mc:Fallback>
                <p:oleObj name="Equation" r:id="rId21" imgW="190440" imgH="177480" progId="Equation.DSMT4">
                  <p:embed/>
                  <p:pic>
                    <p:nvPicPr>
                      <p:cNvPr id="18" name="Object 1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96000" y="1560513"/>
                        <a:ext cx="533400"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Arc 18"/>
          <p:cNvSpPr/>
          <p:nvPr/>
        </p:nvSpPr>
        <p:spPr>
          <a:xfrm flipV="1">
            <a:off x="1371600" y="5029200"/>
            <a:ext cx="911225" cy="7620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0" name="Object 19"/>
          <p:cNvGraphicFramePr>
            <a:graphicFrameLocks noChangeAspect="1"/>
          </p:cNvGraphicFramePr>
          <p:nvPr/>
        </p:nvGraphicFramePr>
        <p:xfrm>
          <a:off x="1600201" y="5791200"/>
          <a:ext cx="381000" cy="308828"/>
        </p:xfrm>
        <a:graphic>
          <a:graphicData uri="http://schemas.openxmlformats.org/presentationml/2006/ole">
            <mc:AlternateContent xmlns:mc="http://schemas.openxmlformats.org/markup-compatibility/2006">
              <mc:Choice xmlns:v="urn:schemas-microsoft-com:vml" Requires="v">
                <p:oleObj spid="_x0000_s2094" name="Equation" r:id="rId23" imgW="203040" imgH="164880" progId="Equation.DSMT4">
                  <p:embed/>
                </p:oleObj>
              </mc:Choice>
              <mc:Fallback>
                <p:oleObj name="Equation" r:id="rId23" imgW="203040" imgH="164880" progId="Equation.DSMT4">
                  <p:embed/>
                  <p:pic>
                    <p:nvPicPr>
                      <p:cNvPr id="20"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00201" y="5791200"/>
                        <a:ext cx="381000" cy="308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Arc 20"/>
          <p:cNvSpPr/>
          <p:nvPr/>
        </p:nvSpPr>
        <p:spPr>
          <a:xfrm>
            <a:off x="1371600" y="3967481"/>
            <a:ext cx="914400" cy="7620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2" name="Object 21"/>
          <p:cNvGraphicFramePr>
            <a:graphicFrameLocks noChangeAspect="1"/>
          </p:cNvGraphicFramePr>
          <p:nvPr/>
        </p:nvGraphicFramePr>
        <p:xfrm>
          <a:off x="1676400" y="3586481"/>
          <a:ext cx="381000" cy="308828"/>
        </p:xfrm>
        <a:graphic>
          <a:graphicData uri="http://schemas.openxmlformats.org/presentationml/2006/ole">
            <mc:AlternateContent xmlns:mc="http://schemas.openxmlformats.org/markup-compatibility/2006">
              <mc:Choice xmlns:v="urn:schemas-microsoft-com:vml" Requires="v">
                <p:oleObj spid="_x0000_s2095" name="Equation" r:id="rId25" imgW="203040" imgH="164880" progId="Equation.DSMT4">
                  <p:embed/>
                </p:oleObj>
              </mc:Choice>
              <mc:Fallback>
                <p:oleObj name="Equation" r:id="rId25" imgW="203040" imgH="164880" progId="Equation.DSMT4">
                  <p:embed/>
                  <p:pic>
                    <p:nvPicPr>
                      <p:cNvPr id="22"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676400" y="3586481"/>
                        <a:ext cx="381000" cy="308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nvGraphicFramePr>
        <p:xfrm>
          <a:off x="2151063" y="4343400"/>
          <a:ext cx="498475" cy="496887"/>
        </p:xfrm>
        <a:graphic>
          <a:graphicData uri="http://schemas.openxmlformats.org/presentationml/2006/ole">
            <mc:AlternateContent xmlns:mc="http://schemas.openxmlformats.org/markup-compatibility/2006">
              <mc:Choice xmlns:v="urn:schemas-microsoft-com:vml" Requires="v">
                <p:oleObj spid="_x0000_s2096" name="Equation" r:id="rId27" imgW="177480" imgH="177480" progId="Equation.DSMT4">
                  <p:embed/>
                </p:oleObj>
              </mc:Choice>
              <mc:Fallback>
                <p:oleObj name="Equation" r:id="rId27" imgW="177480" imgH="177480" progId="Equation.DSMT4">
                  <p:embed/>
                  <p:pic>
                    <p:nvPicPr>
                      <p:cNvPr id="23"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1063" y="4343400"/>
                        <a:ext cx="498475"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nvGraphicFramePr>
        <p:xfrm>
          <a:off x="5819775" y="3581400"/>
          <a:ext cx="476250" cy="428625"/>
        </p:xfrm>
        <a:graphic>
          <a:graphicData uri="http://schemas.openxmlformats.org/presentationml/2006/ole">
            <mc:AlternateContent xmlns:mc="http://schemas.openxmlformats.org/markup-compatibility/2006">
              <mc:Choice xmlns:v="urn:schemas-microsoft-com:vml" Requires="v">
                <p:oleObj spid="_x0000_s2097" name="Equation" r:id="rId29" imgW="253800" imgH="228600" progId="Equation.DSMT4">
                  <p:embed/>
                </p:oleObj>
              </mc:Choice>
              <mc:Fallback>
                <p:oleObj name="Equation" r:id="rId29" imgW="253800" imgH="228600" progId="Equation.DSMT4">
                  <p:embed/>
                  <p:pic>
                    <p:nvPicPr>
                      <p:cNvPr id="25" name="Object 2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19775" y="3581400"/>
                        <a:ext cx="4762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69" name="Object 17"/>
          <p:cNvGraphicFramePr>
            <a:graphicFrameLocks noChangeAspect="1"/>
          </p:cNvGraphicFramePr>
          <p:nvPr/>
        </p:nvGraphicFramePr>
        <p:xfrm>
          <a:off x="5737225" y="3587750"/>
          <a:ext cx="587375" cy="527050"/>
        </p:xfrm>
        <a:graphic>
          <a:graphicData uri="http://schemas.openxmlformats.org/presentationml/2006/ole">
            <mc:AlternateContent xmlns:mc="http://schemas.openxmlformats.org/markup-compatibility/2006">
              <mc:Choice xmlns:v="urn:schemas-microsoft-com:vml" Requires="v">
                <p:oleObj spid="_x0000_s2098" name="Equation" r:id="rId31" imgW="253800" imgH="228600" progId="Equation.DSMT4">
                  <p:embed/>
                </p:oleObj>
              </mc:Choice>
              <mc:Fallback>
                <p:oleObj name="Equation" r:id="rId31" imgW="253800" imgH="228600" progId="Equation.DSMT4">
                  <p:embed/>
                  <p:pic>
                    <p:nvPicPr>
                      <p:cNvPr id="23569" name="Object 1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737225" y="3587750"/>
                        <a:ext cx="587375" cy="527050"/>
                      </a:xfrm>
                      <a:prstGeom prst="rect">
                        <a:avLst/>
                      </a:prstGeom>
                      <a:solidFill>
                        <a:schemeClr val="bg1"/>
                      </a:solidFill>
                    </p:spPr>
                  </p:pic>
                </p:oleObj>
              </mc:Fallback>
            </mc:AlternateContent>
          </a:graphicData>
        </a:graphic>
      </p:graphicFrame>
      <p:sp>
        <p:nvSpPr>
          <p:cNvPr id="24" name="Arc 23"/>
          <p:cNvSpPr/>
          <p:nvPr/>
        </p:nvSpPr>
        <p:spPr>
          <a:xfrm>
            <a:off x="5562600" y="3962400"/>
            <a:ext cx="914400" cy="7620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Arc 25"/>
          <p:cNvSpPr/>
          <p:nvPr/>
        </p:nvSpPr>
        <p:spPr>
          <a:xfrm flipV="1">
            <a:off x="5486400" y="5029200"/>
            <a:ext cx="911225" cy="7620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7" name="Object 26"/>
          <p:cNvGraphicFramePr>
            <a:graphicFrameLocks noChangeAspect="1"/>
          </p:cNvGraphicFramePr>
          <p:nvPr/>
        </p:nvGraphicFramePr>
        <p:xfrm>
          <a:off x="5667375" y="5819775"/>
          <a:ext cx="476250" cy="428625"/>
        </p:xfrm>
        <a:graphic>
          <a:graphicData uri="http://schemas.openxmlformats.org/presentationml/2006/ole">
            <mc:AlternateContent xmlns:mc="http://schemas.openxmlformats.org/markup-compatibility/2006">
              <mc:Choice xmlns:v="urn:schemas-microsoft-com:vml" Requires="v">
                <p:oleObj spid="_x0000_s2099" name="Equation" r:id="rId33" imgW="253800" imgH="228600" progId="Equation.DSMT4">
                  <p:embed/>
                </p:oleObj>
              </mc:Choice>
              <mc:Fallback>
                <p:oleObj name="Equation" r:id="rId33" imgW="253800" imgH="228600" progId="Equation.DSMT4">
                  <p:embed/>
                  <p:pic>
                    <p:nvPicPr>
                      <p:cNvPr id="27" name="Object 2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67375" y="5819775"/>
                        <a:ext cx="4762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nvGraphicFramePr>
        <p:xfrm>
          <a:off x="6335713" y="4846638"/>
          <a:ext cx="427037" cy="639762"/>
        </p:xfrm>
        <a:graphic>
          <a:graphicData uri="http://schemas.openxmlformats.org/presentationml/2006/ole">
            <mc:AlternateContent xmlns:mc="http://schemas.openxmlformats.org/markup-compatibility/2006">
              <mc:Choice xmlns:v="urn:schemas-microsoft-com:vml" Requires="v">
                <p:oleObj spid="_x0000_s2100" name="Equation" r:id="rId35" imgW="152280" imgH="228600" progId="Equation.DSMT4">
                  <p:embed/>
                </p:oleObj>
              </mc:Choice>
              <mc:Fallback>
                <p:oleObj name="Equation" r:id="rId35" imgW="152280" imgH="228600" progId="Equation.DSMT4">
                  <p:embed/>
                  <p:pic>
                    <p:nvPicPr>
                      <p:cNvPr id="28" name="Object 2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335713" y="4846638"/>
                        <a:ext cx="427037" cy="63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left)">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blinds(horizontal)">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23569"/>
                                        </p:tgtEl>
                                        <p:attrNameLst>
                                          <p:attrName>style.visibility</p:attrName>
                                        </p:attrNameLst>
                                      </p:cBhvr>
                                      <p:to>
                                        <p:strVal val="visible"/>
                                      </p:to>
                                    </p:set>
                                    <p:animEffect transition="in" filter="blinds(horizontal)">
                                      <p:cBhvr>
                                        <p:cTn id="92" dur="500"/>
                                        <p:tgtEl>
                                          <p:spTgt spid="2356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blinds(horizontal)">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blinds(horizontal)">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6" grpId="0" animBg="1"/>
      <p:bldP spid="19" grpId="0" animBg="1"/>
      <p:bldP spid="21" grpId="0" animBg="1"/>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CA" dirty="0"/>
              <a:t>Proportional Reasoning: </a:t>
            </a:r>
          </a:p>
        </p:txBody>
      </p:sp>
      <p:sp>
        <p:nvSpPr>
          <p:cNvPr id="3" name="Content Placeholder 2"/>
          <p:cNvSpPr>
            <a:spLocks noGrp="1"/>
          </p:cNvSpPr>
          <p:nvPr>
            <p:ph sz="quarter" idx="1"/>
          </p:nvPr>
        </p:nvSpPr>
        <p:spPr>
          <a:xfrm>
            <a:off x="457200" y="990600"/>
            <a:ext cx="8305800" cy="4876800"/>
          </a:xfrm>
        </p:spPr>
        <p:txBody>
          <a:bodyPr/>
          <a:lstStyle/>
          <a:p>
            <a:r>
              <a:rPr lang="en-CA" dirty="0"/>
              <a:t>Equivalent fractions can be used in solving problems that involve rates and ratios</a:t>
            </a:r>
          </a:p>
          <a:p>
            <a:pPr lvl="1"/>
            <a:r>
              <a:rPr lang="en-CA" sz="2300" dirty="0" err="1"/>
              <a:t>Ie</a:t>
            </a:r>
            <a:r>
              <a:rPr lang="en-CA" sz="2300" dirty="0"/>
              <a:t>: Scales used in maps for finding distances</a:t>
            </a:r>
          </a:p>
          <a:p>
            <a:pPr lvl="1"/>
            <a:r>
              <a:rPr lang="en-CA" sz="2300" dirty="0"/>
              <a:t>Problems involving speed, time and distance</a:t>
            </a:r>
          </a:p>
          <a:p>
            <a:pPr lvl="1"/>
            <a:r>
              <a:rPr lang="en-CA" sz="2300" dirty="0"/>
              <a:t>Finding population size</a:t>
            </a:r>
          </a:p>
          <a:p>
            <a:pPr lvl="1"/>
            <a:r>
              <a:rPr lang="en-CA" sz="2300" dirty="0"/>
              <a:t>Lengths of similar objects</a:t>
            </a:r>
          </a:p>
          <a:p>
            <a:pPr>
              <a:buNone/>
            </a:pPr>
            <a:r>
              <a:rPr lang="en-CA" dirty="0"/>
              <a:t>Ex: The scale on a map is 1 to 8000.  If the distance between two places on a map is 25cm, how far are they apart?</a:t>
            </a:r>
            <a:r>
              <a:rPr lang="en-CA" sz="2600" dirty="0"/>
              <a:t> </a:t>
            </a:r>
          </a:p>
        </p:txBody>
      </p:sp>
      <p:sp>
        <p:nvSpPr>
          <p:cNvPr id="4" name="TextBox 3"/>
          <p:cNvSpPr txBox="1"/>
          <p:nvPr/>
        </p:nvSpPr>
        <p:spPr>
          <a:xfrm>
            <a:off x="914400" y="5405438"/>
            <a:ext cx="990600" cy="1061829"/>
          </a:xfrm>
          <a:prstGeom prst="rect">
            <a:avLst/>
          </a:prstGeom>
          <a:noFill/>
        </p:spPr>
        <p:txBody>
          <a:bodyPr wrap="square" rtlCol="0">
            <a:spAutoFit/>
          </a:bodyPr>
          <a:lstStyle/>
          <a:p>
            <a:r>
              <a:rPr lang="en-CA" sz="2100" dirty="0">
                <a:solidFill>
                  <a:srgbClr val="FF0000"/>
                </a:solidFill>
              </a:rPr>
              <a:t>Map:</a:t>
            </a:r>
            <a:br>
              <a:rPr lang="en-CA" sz="2100" dirty="0">
                <a:solidFill>
                  <a:srgbClr val="FF0000"/>
                </a:solidFill>
              </a:rPr>
            </a:br>
            <a:endParaRPr lang="en-CA" sz="2100" dirty="0">
              <a:solidFill>
                <a:srgbClr val="FF0000"/>
              </a:solidFill>
            </a:endParaRPr>
          </a:p>
          <a:p>
            <a:r>
              <a:rPr lang="en-CA" sz="2100" dirty="0">
                <a:solidFill>
                  <a:srgbClr val="FF0000"/>
                </a:solidFill>
              </a:rPr>
              <a:t>Real:</a:t>
            </a:r>
          </a:p>
        </p:txBody>
      </p:sp>
      <p:graphicFrame>
        <p:nvGraphicFramePr>
          <p:cNvPr id="5" name="Object 4"/>
          <p:cNvGraphicFramePr>
            <a:graphicFrameLocks noChangeAspect="1"/>
          </p:cNvGraphicFramePr>
          <p:nvPr/>
        </p:nvGraphicFramePr>
        <p:xfrm>
          <a:off x="1905000" y="4772025"/>
          <a:ext cx="714375" cy="333375"/>
        </p:xfrm>
        <a:graphic>
          <a:graphicData uri="http://schemas.openxmlformats.org/presentationml/2006/ole">
            <mc:AlternateContent xmlns:mc="http://schemas.openxmlformats.org/markup-compatibility/2006">
              <mc:Choice xmlns:v="urn:schemas-microsoft-com:vml" Requires="v">
                <p:oleObj spid="_x0000_s3090" name="Equation" r:id="rId4" imgW="380880" imgH="177480" progId="Equation.DSMT4">
                  <p:embed/>
                </p:oleObj>
              </mc:Choice>
              <mc:Fallback>
                <p:oleObj name="Equation" r:id="rId4" imgW="380880" imgH="17748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772025"/>
                        <a:ext cx="7143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nvGraphicFramePr>
        <p:xfrm>
          <a:off x="1951038" y="5326757"/>
          <a:ext cx="1249362" cy="993082"/>
        </p:xfrm>
        <a:graphic>
          <a:graphicData uri="http://schemas.openxmlformats.org/presentationml/2006/ole">
            <mc:AlternateContent xmlns:mc="http://schemas.openxmlformats.org/markup-compatibility/2006">
              <mc:Choice xmlns:v="urn:schemas-microsoft-com:vml" Requires="v">
                <p:oleObj spid="_x0000_s3091" name="Equation" r:id="rId6" imgW="495000" imgH="393480" progId="Equation.DSMT4">
                  <p:embed/>
                </p:oleObj>
              </mc:Choice>
              <mc:Fallback>
                <p:oleObj name="Equation" r:id="rId6" imgW="495000" imgH="393480" progId="Equation.DSMT4">
                  <p:embed/>
                  <p:pic>
                    <p:nvPicPr>
                      <p:cNvPr id="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038" y="5326757"/>
                        <a:ext cx="1249362" cy="993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1995488" y="6075364"/>
          <a:ext cx="642937" cy="333375"/>
        </p:xfrm>
        <a:graphic>
          <a:graphicData uri="http://schemas.openxmlformats.org/presentationml/2006/ole">
            <mc:AlternateContent xmlns:mc="http://schemas.openxmlformats.org/markup-compatibility/2006">
              <mc:Choice xmlns:v="urn:schemas-microsoft-com:vml" Requires="v">
                <p:oleObj spid="_x0000_s3092" name="Equation" r:id="rId8" imgW="342720" imgH="177480" progId="Equation.DSMT4">
                  <p:embed/>
                </p:oleObj>
              </mc:Choice>
              <mc:Fallback>
                <p:oleObj name="Equation" r:id="rId8" imgW="342720" imgH="177480" progId="Equation.DSMT4">
                  <p:embed/>
                  <p:pic>
                    <p:nvPicPr>
                      <p:cNvPr id="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5488" y="6075364"/>
                        <a:ext cx="642937"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3429000" y="4800600"/>
          <a:ext cx="1119188" cy="309562"/>
        </p:xfrm>
        <a:graphic>
          <a:graphicData uri="http://schemas.openxmlformats.org/presentationml/2006/ole">
            <mc:AlternateContent xmlns:mc="http://schemas.openxmlformats.org/markup-compatibility/2006">
              <mc:Choice xmlns:v="urn:schemas-microsoft-com:vml" Requires="v">
                <p:oleObj spid="_x0000_s3093" name="Equation" r:id="rId10" imgW="596880" imgH="164880" progId="Equation.DSMT4">
                  <p:embed/>
                </p:oleObj>
              </mc:Choice>
              <mc:Fallback>
                <p:oleObj name="Equation" r:id="rId10" imgW="596880" imgH="164880" progId="Equation.DSMT4">
                  <p:embed/>
                  <p:pic>
                    <p:nvPicPr>
                      <p:cNvPr id="8"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4800600"/>
                        <a:ext cx="1119188"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nvGraphicFramePr>
        <p:xfrm>
          <a:off x="3429000" y="5364956"/>
          <a:ext cx="990600" cy="959644"/>
        </p:xfrm>
        <a:graphic>
          <a:graphicData uri="http://schemas.openxmlformats.org/presentationml/2006/ole">
            <mc:AlternateContent xmlns:mc="http://schemas.openxmlformats.org/markup-compatibility/2006">
              <mc:Choice xmlns:v="urn:schemas-microsoft-com:vml" Requires="v">
                <p:oleObj spid="_x0000_s3094" name="Equation" r:id="rId12" imgW="406080" imgH="393480" progId="Equation.DSMT4">
                  <p:embed/>
                </p:oleObj>
              </mc:Choice>
              <mc:Fallback>
                <p:oleObj name="Equation" r:id="rId12" imgW="406080" imgH="393480" progId="Equation.DSMT4">
                  <p:embed/>
                  <p:pic>
                    <p:nvPicPr>
                      <p:cNvPr id="9"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5364956"/>
                        <a:ext cx="990600" cy="9596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rc 9"/>
          <p:cNvSpPr/>
          <p:nvPr/>
        </p:nvSpPr>
        <p:spPr>
          <a:xfrm>
            <a:off x="2286000" y="5105400"/>
            <a:ext cx="1600200" cy="6096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1" name="Object 10"/>
          <p:cNvGraphicFramePr>
            <a:graphicFrameLocks noChangeAspect="1"/>
          </p:cNvGraphicFramePr>
          <p:nvPr/>
        </p:nvGraphicFramePr>
        <p:xfrm>
          <a:off x="2667000" y="5076825"/>
          <a:ext cx="857250" cy="333375"/>
        </p:xfrm>
        <a:graphic>
          <a:graphicData uri="http://schemas.openxmlformats.org/presentationml/2006/ole">
            <mc:AlternateContent xmlns:mc="http://schemas.openxmlformats.org/markup-compatibility/2006">
              <mc:Choice xmlns:v="urn:schemas-microsoft-com:vml" Requires="v">
                <p:oleObj spid="_x0000_s3095" name="Equation" r:id="rId14" imgW="457200" imgH="177480" progId="Equation.DSMT4">
                  <p:embed/>
                </p:oleObj>
              </mc:Choice>
              <mc:Fallback>
                <p:oleObj name="Equation" r:id="rId14" imgW="457200" imgH="177480" progId="Equation.DSMT4">
                  <p:embed/>
                  <p:pic>
                    <p:nvPicPr>
                      <p:cNvPr id="11"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5076825"/>
                        <a:ext cx="8572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rc 11"/>
          <p:cNvSpPr/>
          <p:nvPr/>
        </p:nvSpPr>
        <p:spPr>
          <a:xfrm flipV="1">
            <a:off x="2362200" y="6019800"/>
            <a:ext cx="1524000" cy="6096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3" name="Object 12"/>
          <p:cNvGraphicFramePr>
            <a:graphicFrameLocks noChangeAspect="1"/>
          </p:cNvGraphicFramePr>
          <p:nvPr/>
        </p:nvGraphicFramePr>
        <p:xfrm>
          <a:off x="2647950" y="6296025"/>
          <a:ext cx="857250" cy="333375"/>
        </p:xfrm>
        <a:graphic>
          <a:graphicData uri="http://schemas.openxmlformats.org/presentationml/2006/ole">
            <mc:AlternateContent xmlns:mc="http://schemas.openxmlformats.org/markup-compatibility/2006">
              <mc:Choice xmlns:v="urn:schemas-microsoft-com:vml" Requires="v">
                <p:oleObj spid="_x0000_s3096" name="Equation" r:id="rId16" imgW="457200" imgH="177480" progId="Equation.DSMT4">
                  <p:embed/>
                </p:oleObj>
              </mc:Choice>
              <mc:Fallback>
                <p:oleObj name="Equation" r:id="rId16" imgW="457200" imgH="177480" progId="Equation.DSMT4">
                  <p:embed/>
                  <p:pic>
                    <p:nvPicPr>
                      <p:cNvPr id="13"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7950" y="6296025"/>
                        <a:ext cx="85725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nvGraphicFramePr>
        <p:xfrm>
          <a:off x="3252787" y="5900738"/>
          <a:ext cx="1700213" cy="439737"/>
        </p:xfrm>
        <a:graphic>
          <a:graphicData uri="http://schemas.openxmlformats.org/presentationml/2006/ole">
            <mc:AlternateContent xmlns:mc="http://schemas.openxmlformats.org/markup-compatibility/2006">
              <mc:Choice xmlns:v="urn:schemas-microsoft-com:vml" Requires="v">
                <p:oleObj spid="_x0000_s3097" name="Equation" r:id="rId18" imgW="736560" imgH="190440" progId="Equation.DSMT4">
                  <p:embed/>
                </p:oleObj>
              </mc:Choice>
              <mc:Fallback>
                <p:oleObj name="Equation" r:id="rId18" imgW="736560" imgH="190440" progId="Equation.DSMT4">
                  <p:embed/>
                  <p:pic>
                    <p:nvPicPr>
                      <p:cNvPr id="14"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52787" y="5900738"/>
                        <a:ext cx="1700213" cy="439737"/>
                      </a:xfrm>
                      <a:prstGeom prst="rect">
                        <a:avLst/>
                      </a:prstGeom>
                      <a:solidFill>
                        <a:schemeClr val="bg1"/>
                      </a:solidFill>
                    </p:spPr>
                  </p:pic>
                </p:oleObj>
              </mc:Fallback>
            </mc:AlternateContent>
          </a:graphicData>
        </a:graphic>
      </p:graphicFrame>
      <p:sp>
        <p:nvSpPr>
          <p:cNvPr id="15" name="TextBox 14"/>
          <p:cNvSpPr txBox="1"/>
          <p:nvPr/>
        </p:nvSpPr>
        <p:spPr>
          <a:xfrm>
            <a:off x="5257800" y="4419600"/>
            <a:ext cx="3124200" cy="738664"/>
          </a:xfrm>
          <a:prstGeom prst="rect">
            <a:avLst/>
          </a:prstGeom>
          <a:noFill/>
        </p:spPr>
        <p:txBody>
          <a:bodyPr wrap="square" rtlCol="0">
            <a:spAutoFit/>
          </a:bodyPr>
          <a:lstStyle/>
          <a:p>
            <a:r>
              <a:rPr lang="en-CA" sz="2100" dirty="0">
                <a:solidFill>
                  <a:srgbClr val="FF0000"/>
                </a:solidFill>
              </a:rPr>
              <a:t>The two places are 200,000cm apart</a:t>
            </a:r>
          </a:p>
        </p:txBody>
      </p:sp>
      <p:sp>
        <p:nvSpPr>
          <p:cNvPr id="16" name="TextBox 15"/>
          <p:cNvSpPr txBox="1"/>
          <p:nvPr/>
        </p:nvSpPr>
        <p:spPr>
          <a:xfrm>
            <a:off x="5257800" y="5223302"/>
            <a:ext cx="3124200" cy="415498"/>
          </a:xfrm>
          <a:prstGeom prst="rect">
            <a:avLst/>
          </a:prstGeom>
          <a:noFill/>
        </p:spPr>
        <p:txBody>
          <a:bodyPr wrap="square" rtlCol="0">
            <a:spAutoFit/>
          </a:bodyPr>
          <a:lstStyle/>
          <a:p>
            <a:r>
              <a:rPr lang="en-CA" sz="2100" dirty="0">
                <a:solidFill>
                  <a:srgbClr val="FF0000"/>
                </a:solidFill>
              </a:rPr>
              <a:t>Which is 2km apart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blinds(horizontal)">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blinds(horizontal)">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blinds(horizontal)">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2"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0EB970-ED54-4CED-B7E9-030577CFC524}"/>
              </a:ext>
            </a:extLst>
          </p:cNvPr>
          <p:cNvSpPr>
            <a:spLocks noGrp="1"/>
          </p:cNvSpPr>
          <p:nvPr>
            <p:ph sz="quarter" idx="1"/>
          </p:nvPr>
        </p:nvSpPr>
        <p:spPr>
          <a:xfrm>
            <a:off x="457200" y="3886200"/>
            <a:ext cx="7467600" cy="2587752"/>
          </a:xfrm>
        </p:spPr>
        <p:txBody>
          <a:bodyPr/>
          <a:lstStyle/>
          <a:p>
            <a:pPr marL="0" indent="0">
              <a:buNone/>
            </a:pPr>
            <a:r>
              <a:rPr lang="en-CA" dirty="0"/>
              <a:t>Diego’s gf is in trouble and he needs to go save her.  The scale on the map is 1:750,000 and is 25cm apart on the map.  How far does </a:t>
            </a:r>
            <a:r>
              <a:rPr lang="en-CA" dirty="0" err="1"/>
              <a:t>Deigo</a:t>
            </a:r>
            <a:r>
              <a:rPr lang="en-CA" dirty="0"/>
              <a:t> have to travel to reach her? </a:t>
            </a:r>
          </a:p>
        </p:txBody>
      </p:sp>
      <p:pic>
        <p:nvPicPr>
          <p:cNvPr id="4" name="Picture 3">
            <a:extLst>
              <a:ext uri="{FF2B5EF4-FFF2-40B4-BE49-F238E27FC236}">
                <a16:creationId xmlns:a16="http://schemas.microsoft.com/office/drawing/2014/main" id="{92B040AE-069E-4812-A543-E0F4560D6F87}"/>
              </a:ext>
            </a:extLst>
          </p:cNvPr>
          <p:cNvPicPr>
            <a:picLocks noChangeAspect="1"/>
          </p:cNvPicPr>
          <p:nvPr/>
        </p:nvPicPr>
        <p:blipFill>
          <a:blip r:embed="rId3"/>
          <a:stretch>
            <a:fillRect/>
          </a:stretch>
        </p:blipFill>
        <p:spPr>
          <a:xfrm>
            <a:off x="3886200" y="152400"/>
            <a:ext cx="4989872" cy="3639671"/>
          </a:xfrm>
          <a:prstGeom prst="rect">
            <a:avLst/>
          </a:prstGeom>
        </p:spPr>
      </p:pic>
      <p:pic>
        <p:nvPicPr>
          <p:cNvPr id="5" name="Picture 4">
            <a:extLst>
              <a:ext uri="{FF2B5EF4-FFF2-40B4-BE49-F238E27FC236}">
                <a16:creationId xmlns:a16="http://schemas.microsoft.com/office/drawing/2014/main" id="{AF5F7B7E-BEEA-4A7A-BD9A-7637E640C454}"/>
              </a:ext>
            </a:extLst>
          </p:cNvPr>
          <p:cNvPicPr>
            <a:picLocks noChangeAspect="1"/>
          </p:cNvPicPr>
          <p:nvPr/>
        </p:nvPicPr>
        <p:blipFill>
          <a:blip r:embed="rId4"/>
          <a:stretch>
            <a:fillRect/>
          </a:stretch>
        </p:blipFill>
        <p:spPr>
          <a:xfrm>
            <a:off x="267928" y="347395"/>
            <a:ext cx="1559273" cy="2214562"/>
          </a:xfrm>
          <a:prstGeom prst="rect">
            <a:avLst/>
          </a:prstGeom>
        </p:spPr>
      </p:pic>
      <p:pic>
        <p:nvPicPr>
          <p:cNvPr id="6" name="Picture 5">
            <a:extLst>
              <a:ext uri="{FF2B5EF4-FFF2-40B4-BE49-F238E27FC236}">
                <a16:creationId xmlns:a16="http://schemas.microsoft.com/office/drawing/2014/main" id="{A752E4E6-8F0D-47B9-8535-F66D4B4BDF6C}"/>
              </a:ext>
            </a:extLst>
          </p:cNvPr>
          <p:cNvPicPr>
            <a:picLocks noChangeAspect="1"/>
          </p:cNvPicPr>
          <p:nvPr/>
        </p:nvPicPr>
        <p:blipFill>
          <a:blip r:embed="rId5"/>
          <a:stretch>
            <a:fillRect/>
          </a:stretch>
        </p:blipFill>
        <p:spPr>
          <a:xfrm>
            <a:off x="1905000" y="324246"/>
            <a:ext cx="2065888" cy="2060787"/>
          </a:xfrm>
          <a:prstGeom prst="rect">
            <a:avLst/>
          </a:prstGeom>
        </p:spPr>
      </p:pic>
    </p:spTree>
    <p:extLst>
      <p:ext uri="{BB962C8B-B14F-4D97-AF65-F5344CB8AC3E}">
        <p14:creationId xmlns:p14="http://schemas.microsoft.com/office/powerpoint/2010/main" val="342869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305800" cy="990600"/>
          </a:xfrm>
        </p:spPr>
        <p:txBody>
          <a:bodyPr/>
          <a:lstStyle/>
          <a:p>
            <a:pPr>
              <a:buNone/>
            </a:pPr>
            <a:r>
              <a:rPr lang="en-CA" dirty="0"/>
              <a:t>Practice: The ratios of boys to girls in a classroom is 4:5.  If there are 28 boys, how many girls are there? </a:t>
            </a:r>
          </a:p>
        </p:txBody>
      </p:sp>
      <p:sp>
        <p:nvSpPr>
          <p:cNvPr id="4" name="Content Placeholder 2"/>
          <p:cNvSpPr txBox="1">
            <a:spLocks/>
          </p:cNvSpPr>
          <p:nvPr/>
        </p:nvSpPr>
        <p:spPr>
          <a:xfrm>
            <a:off x="152400" y="2895600"/>
            <a:ext cx="8305800" cy="9906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CA" sz="2400" b="0" i="0" u="none" strike="noStrike" kern="1200" cap="none" spc="0" normalizeH="0" baseline="0" noProof="0" dirty="0">
                <a:ln>
                  <a:noFill/>
                </a:ln>
                <a:solidFill>
                  <a:schemeClr val="tx1"/>
                </a:solidFill>
                <a:effectLst/>
                <a:uLnTx/>
                <a:uFillTx/>
                <a:latin typeface="+mn-lt"/>
                <a:ea typeface="+mn-ea"/>
                <a:cs typeface="+mn-cs"/>
              </a:rPr>
              <a:t>Tim can run 25meters in 5 seconds.  </a:t>
            </a:r>
            <a:r>
              <a:rPr lang="en-CA" sz="2400" dirty="0"/>
              <a:t>If he runs at a constant speed, how far can he run in 80seconds? </a:t>
            </a:r>
            <a:endParaRPr kumimoji="0" lang="en-CA"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914400" y="1600200"/>
            <a:ext cx="990600" cy="1061829"/>
          </a:xfrm>
          <a:prstGeom prst="rect">
            <a:avLst/>
          </a:prstGeom>
          <a:noFill/>
        </p:spPr>
        <p:txBody>
          <a:bodyPr wrap="square" rtlCol="0">
            <a:spAutoFit/>
          </a:bodyPr>
          <a:lstStyle/>
          <a:p>
            <a:r>
              <a:rPr lang="en-CA" sz="2100" dirty="0">
                <a:solidFill>
                  <a:srgbClr val="FF0000"/>
                </a:solidFill>
              </a:rPr>
              <a:t>Boys:</a:t>
            </a:r>
            <a:br>
              <a:rPr lang="en-CA" sz="2100" dirty="0">
                <a:solidFill>
                  <a:srgbClr val="FF0000"/>
                </a:solidFill>
              </a:rPr>
            </a:br>
            <a:endParaRPr lang="en-CA" sz="2100" dirty="0">
              <a:solidFill>
                <a:srgbClr val="FF0000"/>
              </a:solidFill>
            </a:endParaRPr>
          </a:p>
          <a:p>
            <a:r>
              <a:rPr lang="en-CA" sz="2100" dirty="0">
                <a:solidFill>
                  <a:srgbClr val="FF0000"/>
                </a:solidFill>
              </a:rPr>
              <a:t>Girls:</a:t>
            </a:r>
          </a:p>
        </p:txBody>
      </p:sp>
      <p:graphicFrame>
        <p:nvGraphicFramePr>
          <p:cNvPr id="28673" name="Object 4"/>
          <p:cNvGraphicFramePr>
            <a:graphicFrameLocks noChangeAspect="1"/>
          </p:cNvGraphicFramePr>
          <p:nvPr/>
        </p:nvGraphicFramePr>
        <p:xfrm>
          <a:off x="2057400" y="1219200"/>
          <a:ext cx="714375" cy="309563"/>
        </p:xfrm>
        <a:graphic>
          <a:graphicData uri="http://schemas.openxmlformats.org/presentationml/2006/ole">
            <mc:AlternateContent xmlns:mc="http://schemas.openxmlformats.org/markup-compatibility/2006">
              <mc:Choice xmlns:v="urn:schemas-microsoft-com:vml" Requires="v">
                <p:oleObj spid="_x0000_s4128" name="Equation" r:id="rId4" imgW="380880" imgH="164880" progId="Equation.DSMT4">
                  <p:embed/>
                </p:oleObj>
              </mc:Choice>
              <mc:Fallback>
                <p:oleObj name="Equation" r:id="rId4" imgW="380880" imgH="164880" progId="Equation.DSMT4">
                  <p:embed/>
                  <p:pic>
                    <p:nvPicPr>
                      <p:cNvPr id="2867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219200"/>
                        <a:ext cx="71437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nvGraphicFramePr>
        <p:xfrm>
          <a:off x="1951038" y="1776413"/>
          <a:ext cx="928687" cy="738187"/>
        </p:xfrm>
        <a:graphic>
          <a:graphicData uri="http://schemas.openxmlformats.org/presentationml/2006/ole">
            <mc:AlternateContent xmlns:mc="http://schemas.openxmlformats.org/markup-compatibility/2006">
              <mc:Choice xmlns:v="urn:schemas-microsoft-com:vml" Requires="v">
                <p:oleObj spid="_x0000_s4129" name="Equation" r:id="rId6" imgW="495000" imgH="393480" progId="Equation.DSMT4">
                  <p:embed/>
                </p:oleObj>
              </mc:Choice>
              <mc:Fallback>
                <p:oleObj name="Equation" r:id="rId6" imgW="495000" imgH="393480" progId="Equation.DSMT4">
                  <p:embed/>
                  <p:pic>
                    <p:nvPicPr>
                      <p:cNvPr id="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038" y="1776413"/>
                        <a:ext cx="928687"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2209800" y="2281238"/>
          <a:ext cx="214312" cy="309562"/>
        </p:xfrm>
        <a:graphic>
          <a:graphicData uri="http://schemas.openxmlformats.org/presentationml/2006/ole">
            <mc:AlternateContent xmlns:mc="http://schemas.openxmlformats.org/markup-compatibility/2006">
              <mc:Choice xmlns:v="urn:schemas-microsoft-com:vml" Requires="v">
                <p:oleObj spid="_x0000_s4130" name="Equation" r:id="rId8" imgW="114120" imgH="164880" progId="Equation.DSMT4">
                  <p:embed/>
                </p:oleObj>
              </mc:Choice>
              <mc:Fallback>
                <p:oleObj name="Equation" r:id="rId8" imgW="114120" imgH="164880" progId="Equation.DSMT4">
                  <p:embed/>
                  <p:pic>
                    <p:nvPicPr>
                      <p:cNvPr id="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2281238"/>
                        <a:ext cx="214312"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3124200" y="1208088"/>
          <a:ext cx="547688" cy="333375"/>
        </p:xfrm>
        <a:graphic>
          <a:graphicData uri="http://schemas.openxmlformats.org/presentationml/2006/ole">
            <mc:AlternateContent xmlns:mc="http://schemas.openxmlformats.org/markup-compatibility/2006">
              <mc:Choice xmlns:v="urn:schemas-microsoft-com:vml" Requires="v">
                <p:oleObj spid="_x0000_s4131" name="Equation" r:id="rId10" imgW="291960" imgH="177480" progId="Equation.DSMT4">
                  <p:embed/>
                </p:oleObj>
              </mc:Choice>
              <mc:Fallback>
                <p:oleObj name="Equation" r:id="rId10" imgW="291960" imgH="177480" progId="Equation.DSMT4">
                  <p:embed/>
                  <p:pic>
                    <p:nvPicPr>
                      <p:cNvPr id="8"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200" y="1208088"/>
                        <a:ext cx="547688"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nvGraphicFramePr>
        <p:xfrm>
          <a:off x="2943225" y="1776413"/>
          <a:ext cx="714375" cy="738187"/>
        </p:xfrm>
        <a:graphic>
          <a:graphicData uri="http://schemas.openxmlformats.org/presentationml/2006/ole">
            <mc:AlternateContent xmlns:mc="http://schemas.openxmlformats.org/markup-compatibility/2006">
              <mc:Choice xmlns:v="urn:schemas-microsoft-com:vml" Requires="v">
                <p:oleObj spid="_x0000_s4132" name="Equation" r:id="rId12" imgW="380880" imgH="393480" progId="Equation.DSMT4">
                  <p:embed/>
                </p:oleObj>
              </mc:Choice>
              <mc:Fallback>
                <p:oleObj name="Equation" r:id="rId12" imgW="380880" imgH="393480" progId="Equation.DSMT4">
                  <p:embed/>
                  <p:pic>
                    <p:nvPicPr>
                      <p:cNvPr id="9"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3225" y="1776413"/>
                        <a:ext cx="714375"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rc 9"/>
          <p:cNvSpPr/>
          <p:nvPr/>
        </p:nvSpPr>
        <p:spPr>
          <a:xfrm>
            <a:off x="2286000" y="1524000"/>
            <a:ext cx="990600" cy="6858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1" name="Object 10"/>
          <p:cNvGraphicFramePr>
            <a:graphicFrameLocks noChangeAspect="1"/>
          </p:cNvGraphicFramePr>
          <p:nvPr/>
        </p:nvGraphicFramePr>
        <p:xfrm>
          <a:off x="2590800" y="1519972"/>
          <a:ext cx="381000" cy="308828"/>
        </p:xfrm>
        <a:graphic>
          <a:graphicData uri="http://schemas.openxmlformats.org/presentationml/2006/ole">
            <mc:AlternateContent xmlns:mc="http://schemas.openxmlformats.org/markup-compatibility/2006">
              <mc:Choice xmlns:v="urn:schemas-microsoft-com:vml" Requires="v">
                <p:oleObj spid="_x0000_s4133" name="Equation" r:id="rId14" imgW="203040" imgH="164880" progId="Equation.DSMT4">
                  <p:embed/>
                </p:oleObj>
              </mc:Choice>
              <mc:Fallback>
                <p:oleObj name="Equation" r:id="rId14" imgW="203040" imgH="164880" progId="Equation.DSMT4">
                  <p:embed/>
                  <p:pic>
                    <p:nvPicPr>
                      <p:cNvPr id="11"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1519972"/>
                        <a:ext cx="381000" cy="308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rc 11"/>
          <p:cNvSpPr/>
          <p:nvPr/>
        </p:nvSpPr>
        <p:spPr>
          <a:xfrm flipV="1">
            <a:off x="2286000" y="2133600"/>
            <a:ext cx="911225" cy="6096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3" name="Object 12"/>
          <p:cNvGraphicFramePr>
            <a:graphicFrameLocks noChangeAspect="1"/>
          </p:cNvGraphicFramePr>
          <p:nvPr/>
        </p:nvGraphicFramePr>
        <p:xfrm>
          <a:off x="2562225" y="2438400"/>
          <a:ext cx="381000" cy="309562"/>
        </p:xfrm>
        <a:graphic>
          <a:graphicData uri="http://schemas.openxmlformats.org/presentationml/2006/ole">
            <mc:AlternateContent xmlns:mc="http://schemas.openxmlformats.org/markup-compatibility/2006">
              <mc:Choice xmlns:v="urn:schemas-microsoft-com:vml" Requires="v">
                <p:oleObj spid="_x0000_s4134" name="Equation" r:id="rId16" imgW="203040" imgH="164880" progId="Equation.DSMT4">
                  <p:embed/>
                </p:oleObj>
              </mc:Choice>
              <mc:Fallback>
                <p:oleObj name="Equation" r:id="rId16" imgW="203040" imgH="164880" progId="Equation.DSMT4">
                  <p:embed/>
                  <p:pic>
                    <p:nvPicPr>
                      <p:cNvPr id="13"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62225" y="2438400"/>
                        <a:ext cx="381000" cy="309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0" name="Object 8"/>
          <p:cNvGraphicFramePr>
            <a:graphicFrameLocks noChangeAspect="1"/>
          </p:cNvGraphicFramePr>
          <p:nvPr/>
        </p:nvGraphicFramePr>
        <p:xfrm>
          <a:off x="3065462" y="2209800"/>
          <a:ext cx="439738" cy="409575"/>
        </p:xfrm>
        <a:graphic>
          <a:graphicData uri="http://schemas.openxmlformats.org/presentationml/2006/ole">
            <mc:AlternateContent xmlns:mc="http://schemas.openxmlformats.org/markup-compatibility/2006">
              <mc:Choice xmlns:v="urn:schemas-microsoft-com:vml" Requires="v">
                <p:oleObj spid="_x0000_s4135" name="Equation" r:id="rId18" imgW="190440" imgH="177480" progId="Equation.DSMT4">
                  <p:embed/>
                </p:oleObj>
              </mc:Choice>
              <mc:Fallback>
                <p:oleObj name="Equation" r:id="rId18" imgW="190440" imgH="177480" progId="Equation.DSMT4">
                  <p:embed/>
                  <p:pic>
                    <p:nvPicPr>
                      <p:cNvPr id="28680"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65462" y="2209800"/>
                        <a:ext cx="439738" cy="409575"/>
                      </a:xfrm>
                      <a:prstGeom prst="rect">
                        <a:avLst/>
                      </a:prstGeom>
                      <a:solidFill>
                        <a:schemeClr val="bg1"/>
                      </a:solidFill>
                    </p:spPr>
                  </p:pic>
                </p:oleObj>
              </mc:Fallback>
            </mc:AlternateContent>
          </a:graphicData>
        </a:graphic>
      </p:graphicFrame>
      <p:sp>
        <p:nvSpPr>
          <p:cNvPr id="15" name="TextBox 14"/>
          <p:cNvSpPr txBox="1"/>
          <p:nvPr/>
        </p:nvSpPr>
        <p:spPr>
          <a:xfrm>
            <a:off x="4191000" y="1371600"/>
            <a:ext cx="3657600" cy="738664"/>
          </a:xfrm>
          <a:prstGeom prst="rect">
            <a:avLst/>
          </a:prstGeom>
          <a:noFill/>
        </p:spPr>
        <p:txBody>
          <a:bodyPr wrap="square" rtlCol="0">
            <a:spAutoFit/>
          </a:bodyPr>
          <a:lstStyle/>
          <a:p>
            <a:r>
              <a:rPr lang="en-CA" sz="2100" dirty="0">
                <a:solidFill>
                  <a:srgbClr val="FF0000"/>
                </a:solidFill>
              </a:rPr>
              <a:t>There are 35 girls in the classroom</a:t>
            </a:r>
          </a:p>
        </p:txBody>
      </p:sp>
      <p:sp>
        <p:nvSpPr>
          <p:cNvPr id="16" name="TextBox 15"/>
          <p:cNvSpPr txBox="1"/>
          <p:nvPr/>
        </p:nvSpPr>
        <p:spPr>
          <a:xfrm>
            <a:off x="838200" y="4114800"/>
            <a:ext cx="1600200" cy="1061829"/>
          </a:xfrm>
          <a:prstGeom prst="rect">
            <a:avLst/>
          </a:prstGeom>
          <a:noFill/>
        </p:spPr>
        <p:txBody>
          <a:bodyPr wrap="square" rtlCol="0">
            <a:spAutoFit/>
          </a:bodyPr>
          <a:lstStyle/>
          <a:p>
            <a:r>
              <a:rPr lang="en-CA" sz="2100" dirty="0">
                <a:solidFill>
                  <a:srgbClr val="FF0000"/>
                </a:solidFill>
              </a:rPr>
              <a:t>Distance:</a:t>
            </a:r>
            <a:br>
              <a:rPr lang="en-CA" sz="2100" dirty="0">
                <a:solidFill>
                  <a:srgbClr val="FF0000"/>
                </a:solidFill>
              </a:rPr>
            </a:br>
            <a:endParaRPr lang="en-CA" sz="2100" dirty="0">
              <a:solidFill>
                <a:srgbClr val="FF0000"/>
              </a:solidFill>
            </a:endParaRPr>
          </a:p>
          <a:p>
            <a:r>
              <a:rPr lang="en-CA" sz="2100" dirty="0">
                <a:solidFill>
                  <a:srgbClr val="FF0000"/>
                </a:solidFill>
              </a:rPr>
              <a:t>Time:</a:t>
            </a:r>
          </a:p>
        </p:txBody>
      </p:sp>
      <p:graphicFrame>
        <p:nvGraphicFramePr>
          <p:cNvPr id="17" name="Object 4"/>
          <p:cNvGraphicFramePr>
            <a:graphicFrameLocks noChangeAspect="1"/>
          </p:cNvGraphicFramePr>
          <p:nvPr/>
        </p:nvGraphicFramePr>
        <p:xfrm>
          <a:off x="2590800" y="3733800"/>
          <a:ext cx="714375" cy="309563"/>
        </p:xfrm>
        <a:graphic>
          <a:graphicData uri="http://schemas.openxmlformats.org/presentationml/2006/ole">
            <mc:AlternateContent xmlns:mc="http://schemas.openxmlformats.org/markup-compatibility/2006">
              <mc:Choice xmlns:v="urn:schemas-microsoft-com:vml" Requires="v">
                <p:oleObj spid="_x0000_s4136" name="Equation" r:id="rId20" imgW="380880" imgH="164880" progId="Equation.DSMT4">
                  <p:embed/>
                </p:oleObj>
              </mc:Choice>
              <mc:Fallback>
                <p:oleObj name="Equation" r:id="rId20" imgW="380880" imgH="164880" progId="Equation.DSMT4">
                  <p:embed/>
                  <p:pic>
                    <p:nvPicPr>
                      <p:cNvPr id="1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733800"/>
                        <a:ext cx="714375"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4"/>
          <p:cNvGraphicFramePr>
            <a:graphicFrameLocks noChangeAspect="1"/>
          </p:cNvGraphicFramePr>
          <p:nvPr/>
        </p:nvGraphicFramePr>
        <p:xfrm>
          <a:off x="2435943" y="4191000"/>
          <a:ext cx="1297857" cy="914400"/>
        </p:xfrm>
        <a:graphic>
          <a:graphicData uri="http://schemas.openxmlformats.org/presentationml/2006/ole">
            <mc:AlternateContent xmlns:mc="http://schemas.openxmlformats.org/markup-compatibility/2006">
              <mc:Choice xmlns:v="urn:schemas-microsoft-com:vml" Requires="v">
                <p:oleObj spid="_x0000_s4137" name="Equation" r:id="rId21" imgW="558720" imgH="393480" progId="Equation.DSMT4">
                  <p:embed/>
                </p:oleObj>
              </mc:Choice>
              <mc:Fallback>
                <p:oleObj name="Equation" r:id="rId21" imgW="558720" imgH="393480" progId="Equation.DSMT4">
                  <p:embed/>
                  <p:pic>
                    <p:nvPicPr>
                      <p:cNvPr id="18"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35943" y="4191000"/>
                        <a:ext cx="1297857"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4"/>
          <p:cNvGraphicFramePr>
            <a:graphicFrameLocks noChangeAspect="1"/>
          </p:cNvGraphicFramePr>
          <p:nvPr/>
        </p:nvGraphicFramePr>
        <p:xfrm>
          <a:off x="4000500" y="3722688"/>
          <a:ext cx="1333500" cy="333375"/>
        </p:xfrm>
        <a:graphic>
          <a:graphicData uri="http://schemas.openxmlformats.org/presentationml/2006/ole">
            <mc:AlternateContent xmlns:mc="http://schemas.openxmlformats.org/markup-compatibility/2006">
              <mc:Choice xmlns:v="urn:schemas-microsoft-com:vml" Requires="v">
                <p:oleObj spid="_x0000_s4138" name="Equation" r:id="rId23" imgW="711000" imgH="177480" progId="Equation.DSMT4">
                  <p:embed/>
                </p:oleObj>
              </mc:Choice>
              <mc:Fallback>
                <p:oleObj name="Equation" r:id="rId23" imgW="711000" imgH="177480" progId="Equation.DSMT4">
                  <p:embed/>
                  <p:pic>
                    <p:nvPicPr>
                      <p:cNvPr id="19" name="Object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00500" y="3722688"/>
                        <a:ext cx="13335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4"/>
          <p:cNvGraphicFramePr>
            <a:graphicFrameLocks noChangeAspect="1"/>
          </p:cNvGraphicFramePr>
          <p:nvPr/>
        </p:nvGraphicFramePr>
        <p:xfrm>
          <a:off x="3962400" y="4267200"/>
          <a:ext cx="857250" cy="738188"/>
        </p:xfrm>
        <a:graphic>
          <a:graphicData uri="http://schemas.openxmlformats.org/presentationml/2006/ole">
            <mc:AlternateContent xmlns:mc="http://schemas.openxmlformats.org/markup-compatibility/2006">
              <mc:Choice xmlns:v="urn:schemas-microsoft-com:vml" Requires="v">
                <p:oleObj spid="_x0000_s4139" name="Equation" r:id="rId25" imgW="457200" imgH="393480" progId="Equation.DSMT4">
                  <p:embed/>
                </p:oleObj>
              </mc:Choice>
              <mc:Fallback>
                <p:oleObj name="Equation" r:id="rId25" imgW="457200" imgH="393480" progId="Equation.DSMT4">
                  <p:embed/>
                  <p:pic>
                    <p:nvPicPr>
                      <p:cNvPr id="20" name="Object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62400" y="4267200"/>
                        <a:ext cx="857250"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Arc 20"/>
          <p:cNvSpPr/>
          <p:nvPr/>
        </p:nvSpPr>
        <p:spPr>
          <a:xfrm flipV="1">
            <a:off x="2819400" y="4800600"/>
            <a:ext cx="1600200" cy="4572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2" name="Object 21"/>
          <p:cNvGraphicFramePr>
            <a:graphicFrameLocks noChangeAspect="1"/>
          </p:cNvGraphicFramePr>
          <p:nvPr/>
        </p:nvGraphicFramePr>
        <p:xfrm>
          <a:off x="3362325" y="5257800"/>
          <a:ext cx="523875" cy="333375"/>
        </p:xfrm>
        <a:graphic>
          <a:graphicData uri="http://schemas.openxmlformats.org/presentationml/2006/ole">
            <mc:AlternateContent xmlns:mc="http://schemas.openxmlformats.org/markup-compatibility/2006">
              <mc:Choice xmlns:v="urn:schemas-microsoft-com:vml" Requires="v">
                <p:oleObj spid="_x0000_s4140" name="Equation" r:id="rId27" imgW="279360" imgH="177480" progId="Equation.DSMT4">
                  <p:embed/>
                </p:oleObj>
              </mc:Choice>
              <mc:Fallback>
                <p:oleObj name="Equation" r:id="rId27" imgW="279360" imgH="177480" progId="Equation.DSMT4">
                  <p:embed/>
                  <p:pic>
                    <p:nvPicPr>
                      <p:cNvPr id="22" name="Object 2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62325" y="5257800"/>
                        <a:ext cx="5238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Arc 22"/>
          <p:cNvSpPr/>
          <p:nvPr/>
        </p:nvSpPr>
        <p:spPr>
          <a:xfrm>
            <a:off x="2819400" y="4114800"/>
            <a:ext cx="1600200" cy="4572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4" name="Object 23"/>
          <p:cNvGraphicFramePr>
            <a:graphicFrameLocks noChangeAspect="1"/>
          </p:cNvGraphicFramePr>
          <p:nvPr/>
        </p:nvGraphicFramePr>
        <p:xfrm>
          <a:off x="3276600" y="4086225"/>
          <a:ext cx="523875" cy="333375"/>
        </p:xfrm>
        <a:graphic>
          <a:graphicData uri="http://schemas.openxmlformats.org/presentationml/2006/ole">
            <mc:AlternateContent xmlns:mc="http://schemas.openxmlformats.org/markup-compatibility/2006">
              <mc:Choice xmlns:v="urn:schemas-microsoft-com:vml" Requires="v">
                <p:oleObj spid="_x0000_s4141" name="Equation" r:id="rId29" imgW="279360" imgH="177480" progId="Equation.DSMT4">
                  <p:embed/>
                </p:oleObj>
              </mc:Choice>
              <mc:Fallback>
                <p:oleObj name="Equation" r:id="rId29" imgW="279360" imgH="177480" progId="Equation.DSMT4">
                  <p:embed/>
                  <p:pic>
                    <p:nvPicPr>
                      <p:cNvPr id="24"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276600" y="4086225"/>
                        <a:ext cx="5238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8"/>
          <p:cNvGraphicFramePr>
            <a:graphicFrameLocks noChangeAspect="1"/>
          </p:cNvGraphicFramePr>
          <p:nvPr/>
        </p:nvGraphicFramePr>
        <p:xfrm>
          <a:off x="4038600" y="4238625"/>
          <a:ext cx="644525" cy="409575"/>
        </p:xfrm>
        <a:graphic>
          <a:graphicData uri="http://schemas.openxmlformats.org/presentationml/2006/ole">
            <mc:AlternateContent xmlns:mc="http://schemas.openxmlformats.org/markup-compatibility/2006">
              <mc:Choice xmlns:v="urn:schemas-microsoft-com:vml" Requires="v">
                <p:oleObj spid="_x0000_s4142" name="Equation" r:id="rId31" imgW="279360" imgH="177480" progId="Equation.DSMT4">
                  <p:embed/>
                </p:oleObj>
              </mc:Choice>
              <mc:Fallback>
                <p:oleObj name="Equation" r:id="rId31" imgW="279360" imgH="177480" progId="Equation.DSMT4">
                  <p:embed/>
                  <p:pic>
                    <p:nvPicPr>
                      <p:cNvPr id="25" name="Object 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038600" y="4238625"/>
                        <a:ext cx="644525" cy="409575"/>
                      </a:xfrm>
                      <a:prstGeom prst="rect">
                        <a:avLst/>
                      </a:prstGeom>
                      <a:solidFill>
                        <a:schemeClr val="bg1"/>
                      </a:solidFill>
                    </p:spPr>
                  </p:pic>
                </p:oleObj>
              </mc:Fallback>
            </mc:AlternateContent>
          </a:graphicData>
        </a:graphic>
      </p:graphicFrame>
      <p:sp>
        <p:nvSpPr>
          <p:cNvPr id="26" name="TextBox 25"/>
          <p:cNvSpPr txBox="1"/>
          <p:nvPr/>
        </p:nvSpPr>
        <p:spPr>
          <a:xfrm>
            <a:off x="4876800" y="4419600"/>
            <a:ext cx="3657600" cy="738664"/>
          </a:xfrm>
          <a:prstGeom prst="rect">
            <a:avLst/>
          </a:prstGeom>
          <a:noFill/>
        </p:spPr>
        <p:txBody>
          <a:bodyPr wrap="square" rtlCol="0">
            <a:spAutoFit/>
          </a:bodyPr>
          <a:lstStyle/>
          <a:p>
            <a:r>
              <a:rPr lang="en-CA" sz="2100" dirty="0">
                <a:solidFill>
                  <a:srgbClr val="FF0000"/>
                </a:solidFill>
              </a:rPr>
              <a:t>Tim can run 400m in </a:t>
            </a:r>
            <a:br>
              <a:rPr lang="en-CA" sz="2100" dirty="0">
                <a:solidFill>
                  <a:srgbClr val="FF0000"/>
                </a:solidFill>
              </a:rPr>
            </a:br>
            <a:r>
              <a:rPr lang="en-CA" sz="2100" dirty="0">
                <a:solidFill>
                  <a:srgbClr val="FF0000"/>
                </a:solidFill>
              </a:rPr>
              <a:t>80 seconds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3"/>
                                        </p:tgtEl>
                                        <p:attrNameLst>
                                          <p:attrName>style.visibility</p:attrName>
                                        </p:attrNameLst>
                                      </p:cBhvr>
                                      <p:to>
                                        <p:strVal val="visible"/>
                                      </p:to>
                                    </p:set>
                                    <p:animEffect transition="in" filter="blinds(horizontal)">
                                      <p:cBhvr>
                                        <p:cTn id="12" dur="500"/>
                                        <p:tgtEl>
                                          <p:spTgt spid="286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680"/>
                                        </p:tgtEl>
                                        <p:attrNameLst>
                                          <p:attrName>style.visibility</p:attrName>
                                        </p:attrNameLst>
                                      </p:cBhvr>
                                      <p:to>
                                        <p:strVal val="visible"/>
                                      </p:to>
                                    </p:set>
                                    <p:animEffect transition="in" filter="blinds(horizontal)">
                                      <p:cBhvr>
                                        <p:cTn id="57" dur="500"/>
                                        <p:tgtEl>
                                          <p:spTgt spid="2868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linds(horizont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linds(horizont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linds(horizont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linds(horizont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linds(horizontal)">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linds(horizontal)">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blinds(horizontal)">
                                      <p:cBhvr>
                                        <p:cTn id="1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P spid="15" grpId="0"/>
      <p:bldP spid="16" grpId="0"/>
      <p:bldP spid="21" grpId="0" animBg="1"/>
      <p:bldP spid="23"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229600" cy="685800"/>
          </a:xfrm>
        </p:spPr>
        <p:txBody>
          <a:bodyPr>
            <a:normAutofit/>
          </a:bodyPr>
          <a:lstStyle/>
          <a:p>
            <a:pPr eaLnBrk="1" hangingPunct="1"/>
            <a:r>
              <a:rPr lang="en-CA" sz="3100" dirty="0"/>
              <a:t>Sampling: Capture-Mark-Recapture</a:t>
            </a:r>
          </a:p>
        </p:txBody>
      </p:sp>
      <p:sp>
        <p:nvSpPr>
          <p:cNvPr id="9219" name="Content Placeholder 2"/>
          <p:cNvSpPr>
            <a:spLocks noGrp="1"/>
          </p:cNvSpPr>
          <p:nvPr>
            <p:ph sz="quarter" idx="1"/>
          </p:nvPr>
        </p:nvSpPr>
        <p:spPr>
          <a:xfrm>
            <a:off x="304800" y="990600"/>
            <a:ext cx="8382000" cy="5334000"/>
          </a:xfrm>
        </p:spPr>
        <p:txBody>
          <a:bodyPr/>
          <a:lstStyle/>
          <a:p>
            <a:pPr eaLnBrk="1" hangingPunct="1"/>
            <a:r>
              <a:rPr lang="en-US" dirty="0"/>
              <a:t>This method is often used when counting is difficult</a:t>
            </a:r>
          </a:p>
          <a:p>
            <a:pPr lvl="1" eaLnBrk="1" hangingPunct="1"/>
            <a:r>
              <a:rPr lang="en-US" dirty="0"/>
              <a:t>The population of fish in a lake</a:t>
            </a:r>
          </a:p>
          <a:p>
            <a:pPr eaLnBrk="1" hangingPunct="1"/>
            <a:r>
              <a:rPr lang="en-US" sz="2400" dirty="0"/>
              <a:t>Someone will first capture an amount of a species, mark them and then release them</a:t>
            </a:r>
          </a:p>
          <a:p>
            <a:pPr eaLnBrk="1" hangingPunct="1"/>
            <a:r>
              <a:rPr lang="en-US" sz="2400" dirty="0"/>
              <a:t>Sometime later, they will recapture another batch and count how many of them are marked</a:t>
            </a:r>
          </a:p>
          <a:p>
            <a:pPr eaLnBrk="1" hangingPunct="1"/>
            <a:r>
              <a:rPr lang="en-US" sz="2400" dirty="0"/>
              <a:t>Using concepts of ratios, you can calculate an estimate of the population</a:t>
            </a:r>
            <a:endParaRPr lang="en-CA" sz="2400" dirty="0"/>
          </a:p>
        </p:txBody>
      </p:sp>
      <p:sp>
        <p:nvSpPr>
          <p:cNvPr id="12292" name="Text Box 5"/>
          <p:cNvSpPr txBox="1">
            <a:spLocks noChangeArrowheads="1"/>
          </p:cNvSpPr>
          <p:nvPr/>
        </p:nvSpPr>
        <p:spPr bwMode="auto">
          <a:xfrm>
            <a:off x="5084763" y="6613525"/>
            <a:ext cx="4059237" cy="244475"/>
          </a:xfrm>
          <a:prstGeom prst="rect">
            <a:avLst/>
          </a:prstGeom>
          <a:noFill/>
          <a:ln w="9525">
            <a:noFill/>
            <a:miter lim="800000"/>
            <a:headEnd/>
            <a:tailEnd/>
          </a:ln>
        </p:spPr>
        <p:txBody>
          <a:bodyPr wrap="none">
            <a:spAutoFit/>
          </a:bodyPr>
          <a:lstStyle/>
          <a:p>
            <a:r>
              <a:rPr lang="en-US" sz="1000"/>
              <a:t>© Copyright all rights reserved to Homework depot: </a:t>
            </a:r>
            <a:r>
              <a:rPr lang="en-US" sz="1000">
                <a:hlinkClick r:id="rId3"/>
              </a:rPr>
              <a:t>www.BCMath.ca</a:t>
            </a:r>
            <a:r>
              <a:rPr lang="en-US" sz="1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linds(horizontal)">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7"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26"/>
          <p:cNvSpPr/>
          <p:nvPr/>
        </p:nvSpPr>
        <p:spPr>
          <a:xfrm>
            <a:off x="2647950" y="919163"/>
            <a:ext cx="2552700" cy="24384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 name="Isosceles Triangle 27"/>
          <p:cNvSpPr/>
          <p:nvPr/>
        </p:nvSpPr>
        <p:spPr>
          <a:xfrm>
            <a:off x="3619500" y="919163"/>
            <a:ext cx="5086350" cy="243840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9" name="Isosceles Triangle 28"/>
          <p:cNvSpPr/>
          <p:nvPr/>
        </p:nvSpPr>
        <p:spPr>
          <a:xfrm>
            <a:off x="7429500" y="900113"/>
            <a:ext cx="2800350" cy="2438400"/>
          </a:xfrm>
          <a:prstGeom prst="triangle">
            <a:avLst>
              <a:gd name="adj" fmla="val 15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5" name="Rectangle 54"/>
          <p:cNvSpPr/>
          <p:nvPr/>
        </p:nvSpPr>
        <p:spPr bwMode="auto">
          <a:xfrm>
            <a:off x="0" y="3286125"/>
            <a:ext cx="9144000" cy="3656013"/>
          </a:xfrm>
          <a:prstGeom prst="rect">
            <a:avLst/>
          </a:prstGeom>
          <a:solidFill>
            <a:srgbClr val="00B0F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13318" name="Picture 80" descr="coral.jpg"/>
          <p:cNvPicPr>
            <a:picLocks noChangeAspect="1"/>
          </p:cNvPicPr>
          <p:nvPr/>
        </p:nvPicPr>
        <p:blipFill>
          <a:blip r:embed="rId3" cstate="print"/>
          <a:srcRect/>
          <a:stretch>
            <a:fillRect/>
          </a:stretch>
        </p:blipFill>
        <p:spPr bwMode="auto">
          <a:xfrm>
            <a:off x="3948113" y="4214813"/>
            <a:ext cx="5195887" cy="2786062"/>
          </a:xfrm>
          <a:prstGeom prst="rect">
            <a:avLst/>
          </a:prstGeom>
          <a:noFill/>
          <a:ln w="9525">
            <a:noFill/>
            <a:miter lim="800000"/>
            <a:headEnd/>
            <a:tailEnd/>
          </a:ln>
        </p:spPr>
      </p:pic>
      <p:pic>
        <p:nvPicPr>
          <p:cNvPr id="84" name="Picture 83" descr="fish.png"/>
          <p:cNvPicPr>
            <a:picLocks noChangeAspect="1"/>
          </p:cNvPicPr>
          <p:nvPr/>
        </p:nvPicPr>
        <p:blipFill>
          <a:blip r:embed="rId4" cstate="print"/>
          <a:srcRect/>
          <a:stretch>
            <a:fillRect/>
          </a:stretch>
        </p:blipFill>
        <p:spPr bwMode="auto">
          <a:xfrm>
            <a:off x="6858000" y="5286375"/>
            <a:ext cx="661988" cy="257175"/>
          </a:xfrm>
          <a:prstGeom prst="rect">
            <a:avLst/>
          </a:prstGeom>
          <a:noFill/>
          <a:ln w="9525">
            <a:noFill/>
            <a:miter lim="800000"/>
            <a:headEnd/>
            <a:tailEnd/>
          </a:ln>
        </p:spPr>
      </p:pic>
      <p:pic>
        <p:nvPicPr>
          <p:cNvPr id="13320" name="Picture 79" descr="coral.jpg"/>
          <p:cNvPicPr>
            <a:picLocks noChangeAspect="1"/>
          </p:cNvPicPr>
          <p:nvPr/>
        </p:nvPicPr>
        <p:blipFill>
          <a:blip r:embed="rId3" cstate="print"/>
          <a:srcRect/>
          <a:stretch>
            <a:fillRect/>
          </a:stretch>
        </p:blipFill>
        <p:spPr bwMode="auto">
          <a:xfrm>
            <a:off x="0" y="4286250"/>
            <a:ext cx="4214813" cy="2625725"/>
          </a:xfrm>
          <a:prstGeom prst="rect">
            <a:avLst/>
          </a:prstGeom>
          <a:noFill/>
          <a:ln w="9525">
            <a:noFill/>
            <a:miter lim="800000"/>
            <a:headEnd/>
            <a:tailEnd/>
          </a:ln>
        </p:spPr>
      </p:pic>
      <p:sp>
        <p:nvSpPr>
          <p:cNvPr id="56" name="Freeform 55"/>
          <p:cNvSpPr/>
          <p:nvPr/>
        </p:nvSpPr>
        <p:spPr bwMode="auto">
          <a:xfrm>
            <a:off x="-1468438" y="2571750"/>
            <a:ext cx="12177713" cy="1214438"/>
          </a:xfrm>
          <a:custGeom>
            <a:avLst/>
            <a:gdLst>
              <a:gd name="connsiteX0" fmla="*/ 1738394 w 12176502"/>
              <a:gd name="connsiteY0" fmla="*/ 284135 h 893734"/>
              <a:gd name="connsiteX1" fmla="*/ 3257227 w 12176502"/>
              <a:gd name="connsiteY1" fmla="*/ 82657 h 893734"/>
              <a:gd name="connsiteX2" fmla="*/ 4249119 w 12176502"/>
              <a:gd name="connsiteY2" fmla="*/ 315132 h 893734"/>
              <a:gd name="connsiteX3" fmla="*/ 5457987 w 12176502"/>
              <a:gd name="connsiteY3" fmla="*/ 160149 h 893734"/>
              <a:gd name="connsiteX4" fmla="*/ 6341390 w 12176502"/>
              <a:gd name="connsiteY4" fmla="*/ 330630 h 893734"/>
              <a:gd name="connsiteX5" fmla="*/ 7410773 w 12176502"/>
              <a:gd name="connsiteY5" fmla="*/ 98155 h 893734"/>
              <a:gd name="connsiteX6" fmla="*/ 8526651 w 12176502"/>
              <a:gd name="connsiteY6" fmla="*/ 268637 h 893734"/>
              <a:gd name="connsiteX7" fmla="*/ 9813011 w 12176502"/>
              <a:gd name="connsiteY7" fmla="*/ 20664 h 893734"/>
              <a:gd name="connsiteX8" fmla="*/ 10479438 w 12176502"/>
              <a:gd name="connsiteY8" fmla="*/ 392623 h 893734"/>
              <a:gd name="connsiteX9" fmla="*/ 10634421 w 12176502"/>
              <a:gd name="connsiteY9" fmla="*/ 439118 h 893734"/>
              <a:gd name="connsiteX10" fmla="*/ 10649919 w 12176502"/>
              <a:gd name="connsiteY10" fmla="*/ 764582 h 893734"/>
              <a:gd name="connsiteX11" fmla="*/ 1474922 w 12176502"/>
              <a:gd name="connsiteY11" fmla="*/ 811077 h 893734"/>
              <a:gd name="connsiteX12" fmla="*/ 1800387 w 12176502"/>
              <a:gd name="connsiteY12" fmla="*/ 268637 h 893734"/>
              <a:gd name="connsiteX13" fmla="*/ 1800387 w 12176502"/>
              <a:gd name="connsiteY13" fmla="*/ 268637 h 89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76502" h="893734">
                <a:moveTo>
                  <a:pt x="1738394" y="284135"/>
                </a:moveTo>
                <a:cubicBezTo>
                  <a:pt x="2288583" y="180813"/>
                  <a:pt x="2838773" y="77491"/>
                  <a:pt x="3257227" y="82657"/>
                </a:cubicBezTo>
                <a:cubicBezTo>
                  <a:pt x="3675681" y="87823"/>
                  <a:pt x="3882326" y="302217"/>
                  <a:pt x="4249119" y="315132"/>
                </a:cubicBezTo>
                <a:cubicBezTo>
                  <a:pt x="4615912" y="328047"/>
                  <a:pt x="5109275" y="157566"/>
                  <a:pt x="5457987" y="160149"/>
                </a:cubicBezTo>
                <a:cubicBezTo>
                  <a:pt x="5806699" y="162732"/>
                  <a:pt x="6015926" y="340962"/>
                  <a:pt x="6341390" y="330630"/>
                </a:cubicBezTo>
                <a:cubicBezTo>
                  <a:pt x="6666854" y="320298"/>
                  <a:pt x="7046563" y="108487"/>
                  <a:pt x="7410773" y="98155"/>
                </a:cubicBezTo>
                <a:cubicBezTo>
                  <a:pt x="7774983" y="87823"/>
                  <a:pt x="8126278" y="281552"/>
                  <a:pt x="8526651" y="268637"/>
                </a:cubicBezTo>
                <a:cubicBezTo>
                  <a:pt x="8927024" y="255722"/>
                  <a:pt x="9487547" y="0"/>
                  <a:pt x="9813011" y="20664"/>
                </a:cubicBezTo>
                <a:cubicBezTo>
                  <a:pt x="10138476" y="41328"/>
                  <a:pt x="10342536" y="322881"/>
                  <a:pt x="10479438" y="392623"/>
                </a:cubicBezTo>
                <a:cubicBezTo>
                  <a:pt x="10616340" y="462365"/>
                  <a:pt x="10606008" y="377125"/>
                  <a:pt x="10634421" y="439118"/>
                </a:cubicBezTo>
                <a:cubicBezTo>
                  <a:pt x="10662834" y="501111"/>
                  <a:pt x="12176502" y="702589"/>
                  <a:pt x="10649919" y="764582"/>
                </a:cubicBezTo>
                <a:cubicBezTo>
                  <a:pt x="9123336" y="826575"/>
                  <a:pt x="2949844" y="893734"/>
                  <a:pt x="1474922" y="811077"/>
                </a:cubicBezTo>
                <a:cubicBezTo>
                  <a:pt x="0" y="728420"/>
                  <a:pt x="1800387" y="268637"/>
                  <a:pt x="1800387" y="268637"/>
                </a:cubicBezTo>
                <a:lnTo>
                  <a:pt x="1800387" y="268637"/>
                </a:lnTo>
              </a:path>
            </a:pathLst>
          </a:custGeom>
          <a:solidFill>
            <a:srgbClr val="00B0F0"/>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grpSp>
        <p:nvGrpSpPr>
          <p:cNvPr id="2" name="Group 28"/>
          <p:cNvGrpSpPr>
            <a:grpSpLocks/>
          </p:cNvGrpSpPr>
          <p:nvPr/>
        </p:nvGrpSpPr>
        <p:grpSpPr bwMode="auto">
          <a:xfrm>
            <a:off x="674688" y="320675"/>
            <a:ext cx="1792287" cy="1730375"/>
            <a:chOff x="579870" y="244890"/>
            <a:chExt cx="1792401" cy="1730406"/>
          </a:xfrm>
        </p:grpSpPr>
        <p:sp>
          <p:nvSpPr>
            <p:cNvPr id="16" name="Trapezoid 15"/>
            <p:cNvSpPr/>
            <p:nvPr/>
          </p:nvSpPr>
          <p:spPr>
            <a:xfrm>
              <a:off x="1286352" y="1332347"/>
              <a:ext cx="357211" cy="64294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 name="Trapezoid 16"/>
            <p:cNvSpPr/>
            <p:nvPr/>
          </p:nvSpPr>
          <p:spPr>
            <a:xfrm flipV="1">
              <a:off x="1283177" y="244890"/>
              <a:ext cx="357211" cy="642950"/>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 name="Trapezoid 17"/>
            <p:cNvSpPr/>
            <p:nvPr/>
          </p:nvSpPr>
          <p:spPr>
            <a:xfrm rot="16200000">
              <a:off x="1872185" y="802098"/>
              <a:ext cx="357193" cy="642978"/>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 name="Trapezoid 18"/>
            <p:cNvSpPr/>
            <p:nvPr/>
          </p:nvSpPr>
          <p:spPr>
            <a:xfrm rot="16200000" flipV="1">
              <a:off x="722762" y="784635"/>
              <a:ext cx="357194" cy="642978"/>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 name="Trapezoid 19"/>
            <p:cNvSpPr/>
            <p:nvPr/>
          </p:nvSpPr>
          <p:spPr>
            <a:xfrm rot="2700000">
              <a:off x="895810" y="1175167"/>
              <a:ext cx="357194" cy="64297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 name="Trapezoid 20"/>
            <p:cNvSpPr/>
            <p:nvPr/>
          </p:nvSpPr>
          <p:spPr>
            <a:xfrm rot="2700000" flipV="1">
              <a:off x="1683252" y="397293"/>
              <a:ext cx="357211" cy="642950"/>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 name="Trapezoid 21"/>
            <p:cNvSpPr/>
            <p:nvPr/>
          </p:nvSpPr>
          <p:spPr>
            <a:xfrm rot="18900000" flipH="1">
              <a:off x="1699136" y="1187867"/>
              <a:ext cx="357194" cy="642979"/>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 name="Trapezoid 22"/>
            <p:cNvSpPr/>
            <p:nvPr/>
          </p:nvSpPr>
          <p:spPr>
            <a:xfrm rot="18900000" flipH="1" flipV="1">
              <a:off x="891040" y="394118"/>
              <a:ext cx="357210" cy="642950"/>
            </a:xfrm>
            <a:prstGeom prst="trapezoid">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 name="Oval 23"/>
            <p:cNvSpPr/>
            <p:nvPr/>
          </p:nvSpPr>
          <p:spPr>
            <a:xfrm>
              <a:off x="1143468" y="786238"/>
              <a:ext cx="642979" cy="642949"/>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sp>
        <p:nvSpPr>
          <p:cNvPr id="25" name="Cloud 24"/>
          <p:cNvSpPr/>
          <p:nvPr/>
        </p:nvSpPr>
        <p:spPr>
          <a:xfrm>
            <a:off x="4819650" y="279400"/>
            <a:ext cx="3843338" cy="1503363"/>
          </a:xfrm>
          <a:prstGeom prst="cloud">
            <a:avLst/>
          </a:prstGeom>
          <a:solidFill>
            <a:srgbClr val="00B0F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 name="Isosceles Triangle 29"/>
          <p:cNvSpPr/>
          <p:nvPr/>
        </p:nvSpPr>
        <p:spPr>
          <a:xfrm>
            <a:off x="3505200" y="1285875"/>
            <a:ext cx="819150" cy="838200"/>
          </a:xfrm>
          <a:prstGeom prst="triangle">
            <a:avLst/>
          </a:prstGeom>
          <a:blipFill dpi="0" rotWithShape="1">
            <a:blip r:embed="rId5" cstate="print">
              <a:alphaModFix amt="7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nvGrpSpPr>
          <p:cNvPr id="3" name="Group 27"/>
          <p:cNvGrpSpPr>
            <a:grpSpLocks/>
          </p:cNvGrpSpPr>
          <p:nvPr/>
        </p:nvGrpSpPr>
        <p:grpSpPr bwMode="auto">
          <a:xfrm>
            <a:off x="285750" y="2000250"/>
            <a:ext cx="1766888" cy="1162050"/>
            <a:chOff x="1611824" y="2247254"/>
            <a:chExt cx="1766806" cy="1162374"/>
          </a:xfrm>
        </p:grpSpPr>
        <p:sp>
          <p:nvSpPr>
            <p:cNvPr id="44" name="Trapezoid 43"/>
            <p:cNvSpPr/>
            <p:nvPr/>
          </p:nvSpPr>
          <p:spPr>
            <a:xfrm flipV="1">
              <a:off x="1611824" y="2960241"/>
              <a:ext cx="1766806" cy="449387"/>
            </a:xfrm>
            <a:prstGeom prst="trapezoid">
              <a:avLst>
                <a:gd name="adj" fmla="val 59483"/>
              </a:avLst>
            </a:prstGeom>
            <a:solidFill>
              <a:schemeClr val="tx2">
                <a:lumMod val="60000"/>
                <a:lumOff val="40000"/>
                <a:alpha val="51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5" name="Trapezoid 44"/>
            <p:cNvSpPr/>
            <p:nvPr/>
          </p:nvSpPr>
          <p:spPr>
            <a:xfrm>
              <a:off x="1781679" y="2696642"/>
              <a:ext cx="1131834" cy="247719"/>
            </a:xfrm>
            <a:prstGeom prst="trapezoid">
              <a:avLst/>
            </a:prstGeom>
            <a:solidFill>
              <a:schemeClr val="accent3">
                <a:lumMod val="60000"/>
                <a:lumOff val="4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6" name="Trapezoid 45"/>
            <p:cNvSpPr/>
            <p:nvPr/>
          </p:nvSpPr>
          <p:spPr>
            <a:xfrm>
              <a:off x="1965821" y="2510852"/>
              <a:ext cx="654020" cy="169910"/>
            </a:xfrm>
            <a:prstGeom prst="trapezoid">
              <a:avLst/>
            </a:prstGeom>
            <a:solidFill>
              <a:schemeClr val="accent3">
                <a:lumMod val="60000"/>
                <a:lumOff val="4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7" name="Rectangle 46"/>
            <p:cNvSpPr/>
            <p:nvPr/>
          </p:nvSpPr>
          <p:spPr>
            <a:xfrm>
              <a:off x="2122975" y="2247254"/>
              <a:ext cx="123819" cy="247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8" name="Oval 47"/>
            <p:cNvSpPr/>
            <p:nvPr/>
          </p:nvSpPr>
          <p:spPr>
            <a:xfrm>
              <a:off x="2650001" y="2742692"/>
              <a:ext cx="171442" cy="171498"/>
            </a:xfrm>
            <a:prstGeom prst="ellipse">
              <a:avLst/>
            </a:prstGeom>
            <a:solidFill>
              <a:srgbClr val="FFFF0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9" name="Oval 48"/>
            <p:cNvSpPr/>
            <p:nvPr/>
          </p:nvSpPr>
          <p:spPr>
            <a:xfrm>
              <a:off x="2415062" y="2741105"/>
              <a:ext cx="169855" cy="169909"/>
            </a:xfrm>
            <a:prstGeom prst="ellipse">
              <a:avLst/>
            </a:prstGeom>
            <a:solidFill>
              <a:srgbClr val="FFFF00"/>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sp>
        <p:nvSpPr>
          <p:cNvPr id="13326" name="Text Box 5"/>
          <p:cNvSpPr txBox="1">
            <a:spLocks noChangeArrowheads="1"/>
          </p:cNvSpPr>
          <p:nvPr/>
        </p:nvSpPr>
        <p:spPr bwMode="auto">
          <a:xfrm>
            <a:off x="5084763" y="6613525"/>
            <a:ext cx="4035425" cy="246063"/>
          </a:xfrm>
          <a:prstGeom prst="rect">
            <a:avLst/>
          </a:prstGeom>
          <a:noFill/>
          <a:ln w="9525">
            <a:noFill/>
            <a:miter lim="800000"/>
            <a:headEnd/>
            <a:tailEnd/>
          </a:ln>
        </p:spPr>
        <p:txBody>
          <a:bodyPr wrap="none">
            <a:spAutoFit/>
          </a:bodyPr>
          <a:lstStyle/>
          <a:p>
            <a:r>
              <a:rPr lang="en-US" sz="1000">
                <a:latin typeface="Constantia" pitchFamily="18" charset="0"/>
              </a:rPr>
              <a:t>© Copyright all rights reserved to Homework depot: </a:t>
            </a:r>
            <a:r>
              <a:rPr lang="en-US" sz="1000">
                <a:solidFill>
                  <a:srgbClr val="FF0000"/>
                </a:solidFill>
                <a:latin typeface="Constantia" pitchFamily="18" charset="0"/>
              </a:rPr>
              <a:t>www.BCMath.ca </a:t>
            </a:r>
          </a:p>
        </p:txBody>
      </p:sp>
      <p:pic>
        <p:nvPicPr>
          <p:cNvPr id="67" name="Picture 66" descr="fish.png"/>
          <p:cNvPicPr>
            <a:picLocks noChangeAspect="1"/>
          </p:cNvPicPr>
          <p:nvPr/>
        </p:nvPicPr>
        <p:blipFill>
          <a:blip r:embed="rId6" cstate="print"/>
          <a:srcRect/>
          <a:stretch>
            <a:fillRect/>
          </a:stretch>
        </p:blipFill>
        <p:spPr bwMode="auto">
          <a:xfrm>
            <a:off x="0" y="5357813"/>
            <a:ext cx="661988" cy="249237"/>
          </a:xfrm>
          <a:prstGeom prst="rect">
            <a:avLst/>
          </a:prstGeom>
          <a:noFill/>
          <a:ln w="9525">
            <a:noFill/>
            <a:miter lim="800000"/>
            <a:headEnd/>
            <a:tailEnd/>
          </a:ln>
        </p:spPr>
      </p:pic>
      <p:pic>
        <p:nvPicPr>
          <p:cNvPr id="71" name="Picture 70" descr="fish.png"/>
          <p:cNvPicPr>
            <a:picLocks noChangeAspect="1"/>
          </p:cNvPicPr>
          <p:nvPr/>
        </p:nvPicPr>
        <p:blipFill>
          <a:blip r:embed="rId6" cstate="print"/>
          <a:srcRect/>
          <a:stretch>
            <a:fillRect/>
          </a:stretch>
        </p:blipFill>
        <p:spPr bwMode="auto">
          <a:xfrm>
            <a:off x="-2286000" y="5510213"/>
            <a:ext cx="661987" cy="249237"/>
          </a:xfrm>
          <a:prstGeom prst="rect">
            <a:avLst/>
          </a:prstGeom>
          <a:noFill/>
          <a:ln w="9525">
            <a:noFill/>
            <a:miter lim="800000"/>
            <a:headEnd/>
            <a:tailEnd/>
          </a:ln>
        </p:spPr>
      </p:pic>
      <p:pic>
        <p:nvPicPr>
          <p:cNvPr id="72" name="Picture 71" descr="fish.png"/>
          <p:cNvPicPr>
            <a:picLocks noChangeAspect="1"/>
          </p:cNvPicPr>
          <p:nvPr/>
        </p:nvPicPr>
        <p:blipFill>
          <a:blip r:embed="rId6" cstate="print"/>
          <a:srcRect/>
          <a:stretch>
            <a:fillRect/>
          </a:stretch>
        </p:blipFill>
        <p:spPr bwMode="auto">
          <a:xfrm>
            <a:off x="-3448050" y="4500563"/>
            <a:ext cx="661987" cy="249237"/>
          </a:xfrm>
          <a:prstGeom prst="rect">
            <a:avLst/>
          </a:prstGeom>
          <a:noFill/>
          <a:ln w="9525">
            <a:noFill/>
            <a:miter lim="800000"/>
            <a:headEnd/>
            <a:tailEnd/>
          </a:ln>
        </p:spPr>
      </p:pic>
      <p:pic>
        <p:nvPicPr>
          <p:cNvPr id="73" name="Picture 72" descr="fish.png"/>
          <p:cNvPicPr>
            <a:picLocks noChangeAspect="1"/>
          </p:cNvPicPr>
          <p:nvPr/>
        </p:nvPicPr>
        <p:blipFill>
          <a:blip r:embed="rId6" cstate="print"/>
          <a:srcRect/>
          <a:stretch>
            <a:fillRect/>
          </a:stretch>
        </p:blipFill>
        <p:spPr bwMode="auto">
          <a:xfrm>
            <a:off x="-804863" y="4108450"/>
            <a:ext cx="661988" cy="249238"/>
          </a:xfrm>
          <a:prstGeom prst="rect">
            <a:avLst/>
          </a:prstGeom>
          <a:noFill/>
          <a:ln w="9525">
            <a:noFill/>
            <a:miter lim="800000"/>
            <a:headEnd/>
            <a:tailEnd/>
          </a:ln>
        </p:spPr>
      </p:pic>
      <p:pic>
        <p:nvPicPr>
          <p:cNvPr id="74" name="Picture 73" descr="fish.png"/>
          <p:cNvPicPr>
            <a:picLocks noChangeAspect="1"/>
          </p:cNvPicPr>
          <p:nvPr/>
        </p:nvPicPr>
        <p:blipFill>
          <a:blip r:embed="rId6" cstate="print"/>
          <a:srcRect/>
          <a:stretch>
            <a:fillRect/>
          </a:stretch>
        </p:blipFill>
        <p:spPr bwMode="auto">
          <a:xfrm>
            <a:off x="-642938" y="4822825"/>
            <a:ext cx="661988" cy="249238"/>
          </a:xfrm>
          <a:prstGeom prst="rect">
            <a:avLst/>
          </a:prstGeom>
          <a:noFill/>
          <a:ln w="9525">
            <a:noFill/>
            <a:miter lim="800000"/>
            <a:headEnd/>
            <a:tailEnd/>
          </a:ln>
        </p:spPr>
      </p:pic>
      <p:pic>
        <p:nvPicPr>
          <p:cNvPr id="75" name="Picture 74" descr="fish.png"/>
          <p:cNvPicPr>
            <a:picLocks noChangeAspect="1"/>
          </p:cNvPicPr>
          <p:nvPr/>
        </p:nvPicPr>
        <p:blipFill>
          <a:blip r:embed="rId7" cstate="print"/>
          <a:srcRect/>
          <a:stretch>
            <a:fillRect/>
          </a:stretch>
        </p:blipFill>
        <p:spPr bwMode="auto">
          <a:xfrm>
            <a:off x="12663488" y="5321300"/>
            <a:ext cx="661987" cy="250825"/>
          </a:xfrm>
          <a:prstGeom prst="rect">
            <a:avLst/>
          </a:prstGeom>
          <a:noFill/>
          <a:ln w="9525">
            <a:noFill/>
            <a:miter lim="800000"/>
            <a:headEnd/>
            <a:tailEnd/>
          </a:ln>
        </p:spPr>
      </p:pic>
      <p:pic>
        <p:nvPicPr>
          <p:cNvPr id="76" name="Picture 75" descr="fish.png"/>
          <p:cNvPicPr>
            <a:picLocks noChangeAspect="1"/>
          </p:cNvPicPr>
          <p:nvPr/>
        </p:nvPicPr>
        <p:blipFill>
          <a:blip r:embed="rId7" cstate="print"/>
          <a:srcRect/>
          <a:stretch>
            <a:fillRect/>
          </a:stretch>
        </p:blipFill>
        <p:spPr bwMode="auto">
          <a:xfrm>
            <a:off x="10377488" y="5473700"/>
            <a:ext cx="661987" cy="250825"/>
          </a:xfrm>
          <a:prstGeom prst="rect">
            <a:avLst/>
          </a:prstGeom>
          <a:noFill/>
          <a:ln w="9525">
            <a:noFill/>
            <a:miter lim="800000"/>
            <a:headEnd/>
            <a:tailEnd/>
          </a:ln>
        </p:spPr>
      </p:pic>
      <p:pic>
        <p:nvPicPr>
          <p:cNvPr id="77" name="Picture 76" descr="fish.png"/>
          <p:cNvPicPr>
            <a:picLocks noChangeAspect="1"/>
          </p:cNvPicPr>
          <p:nvPr/>
        </p:nvPicPr>
        <p:blipFill>
          <a:blip r:embed="rId7" cstate="print"/>
          <a:srcRect/>
          <a:stretch>
            <a:fillRect/>
          </a:stretch>
        </p:blipFill>
        <p:spPr bwMode="auto">
          <a:xfrm>
            <a:off x="9215438" y="4464050"/>
            <a:ext cx="661987" cy="250825"/>
          </a:xfrm>
          <a:prstGeom prst="rect">
            <a:avLst/>
          </a:prstGeom>
          <a:noFill/>
          <a:ln w="9525">
            <a:noFill/>
            <a:miter lim="800000"/>
            <a:headEnd/>
            <a:tailEnd/>
          </a:ln>
        </p:spPr>
      </p:pic>
      <p:pic>
        <p:nvPicPr>
          <p:cNvPr id="78" name="Picture 77" descr="fish.png"/>
          <p:cNvPicPr>
            <a:picLocks noChangeAspect="1"/>
          </p:cNvPicPr>
          <p:nvPr/>
        </p:nvPicPr>
        <p:blipFill>
          <a:blip r:embed="rId7" cstate="print"/>
          <a:srcRect/>
          <a:stretch>
            <a:fillRect/>
          </a:stretch>
        </p:blipFill>
        <p:spPr bwMode="auto">
          <a:xfrm>
            <a:off x="11858625" y="4071938"/>
            <a:ext cx="661988" cy="249237"/>
          </a:xfrm>
          <a:prstGeom prst="rect">
            <a:avLst/>
          </a:prstGeom>
          <a:noFill/>
          <a:ln w="9525">
            <a:noFill/>
            <a:miter lim="800000"/>
            <a:headEnd/>
            <a:tailEnd/>
          </a:ln>
        </p:spPr>
      </p:pic>
      <p:pic>
        <p:nvPicPr>
          <p:cNvPr id="79" name="Picture 78" descr="fish.png"/>
          <p:cNvPicPr>
            <a:picLocks noChangeAspect="1"/>
          </p:cNvPicPr>
          <p:nvPr/>
        </p:nvPicPr>
        <p:blipFill>
          <a:blip r:embed="rId7" cstate="print"/>
          <a:srcRect/>
          <a:stretch>
            <a:fillRect/>
          </a:stretch>
        </p:blipFill>
        <p:spPr bwMode="auto">
          <a:xfrm>
            <a:off x="12020550" y="4786313"/>
            <a:ext cx="661988" cy="249237"/>
          </a:xfrm>
          <a:prstGeom prst="rect">
            <a:avLst/>
          </a:prstGeom>
          <a:noFill/>
          <a:ln w="9525">
            <a:noFill/>
            <a:miter lim="800000"/>
            <a:headEnd/>
            <a:tailEnd/>
          </a:ln>
        </p:spPr>
      </p:pic>
      <p:pic>
        <p:nvPicPr>
          <p:cNvPr id="82" name="Picture 81" descr="fish.png"/>
          <p:cNvPicPr>
            <a:picLocks noChangeAspect="1"/>
          </p:cNvPicPr>
          <p:nvPr/>
        </p:nvPicPr>
        <p:blipFill>
          <a:blip r:embed="rId4" cstate="print"/>
          <a:srcRect/>
          <a:stretch>
            <a:fillRect/>
          </a:stretch>
        </p:blipFill>
        <p:spPr bwMode="auto">
          <a:xfrm>
            <a:off x="3429000" y="5286375"/>
            <a:ext cx="661988" cy="257175"/>
          </a:xfrm>
          <a:prstGeom prst="rect">
            <a:avLst/>
          </a:prstGeom>
          <a:noFill/>
          <a:ln w="9525">
            <a:noFill/>
            <a:miter lim="800000"/>
            <a:headEnd/>
            <a:tailEnd/>
          </a:ln>
        </p:spPr>
      </p:pic>
      <p:pic>
        <p:nvPicPr>
          <p:cNvPr id="85" name="Picture 84" descr="fish.png"/>
          <p:cNvPicPr>
            <a:picLocks noChangeAspect="1"/>
          </p:cNvPicPr>
          <p:nvPr/>
        </p:nvPicPr>
        <p:blipFill>
          <a:blip r:embed="rId6" cstate="print"/>
          <a:srcRect/>
          <a:stretch>
            <a:fillRect/>
          </a:stretch>
        </p:blipFill>
        <p:spPr bwMode="auto">
          <a:xfrm>
            <a:off x="-785813" y="6535738"/>
            <a:ext cx="661988" cy="250825"/>
          </a:xfrm>
          <a:prstGeom prst="rect">
            <a:avLst/>
          </a:prstGeom>
          <a:noFill/>
          <a:ln w="9525">
            <a:noFill/>
            <a:miter lim="800000"/>
            <a:headEnd/>
            <a:tailEnd/>
          </a:ln>
        </p:spPr>
      </p:pic>
      <p:pic>
        <p:nvPicPr>
          <p:cNvPr id="86" name="Picture 85" descr="fish.png"/>
          <p:cNvPicPr>
            <a:picLocks noChangeAspect="1"/>
          </p:cNvPicPr>
          <p:nvPr/>
        </p:nvPicPr>
        <p:blipFill>
          <a:blip r:embed="rId6" cstate="print"/>
          <a:srcRect/>
          <a:stretch>
            <a:fillRect/>
          </a:stretch>
        </p:blipFill>
        <p:spPr bwMode="auto">
          <a:xfrm>
            <a:off x="-3071813" y="6688138"/>
            <a:ext cx="661988" cy="250825"/>
          </a:xfrm>
          <a:prstGeom prst="rect">
            <a:avLst/>
          </a:prstGeom>
          <a:noFill/>
          <a:ln w="9525">
            <a:noFill/>
            <a:miter lim="800000"/>
            <a:headEnd/>
            <a:tailEnd/>
          </a:ln>
        </p:spPr>
      </p:pic>
      <p:pic>
        <p:nvPicPr>
          <p:cNvPr id="87" name="Picture 86" descr="fish.png"/>
          <p:cNvPicPr>
            <a:picLocks noChangeAspect="1"/>
          </p:cNvPicPr>
          <p:nvPr/>
        </p:nvPicPr>
        <p:blipFill>
          <a:blip r:embed="rId6" cstate="print"/>
          <a:srcRect/>
          <a:stretch>
            <a:fillRect/>
          </a:stretch>
        </p:blipFill>
        <p:spPr bwMode="auto">
          <a:xfrm>
            <a:off x="-1590675" y="5286375"/>
            <a:ext cx="661987" cy="249238"/>
          </a:xfrm>
          <a:prstGeom prst="rect">
            <a:avLst/>
          </a:prstGeom>
          <a:noFill/>
          <a:ln w="9525">
            <a:noFill/>
            <a:miter lim="800000"/>
            <a:headEnd/>
            <a:tailEnd/>
          </a:ln>
        </p:spPr>
      </p:pic>
      <p:pic>
        <p:nvPicPr>
          <p:cNvPr id="88" name="Picture 87" descr="fish.png"/>
          <p:cNvPicPr>
            <a:picLocks noChangeAspect="1"/>
          </p:cNvPicPr>
          <p:nvPr/>
        </p:nvPicPr>
        <p:blipFill>
          <a:blip r:embed="rId6" cstate="print"/>
          <a:srcRect/>
          <a:stretch>
            <a:fillRect/>
          </a:stretch>
        </p:blipFill>
        <p:spPr bwMode="auto">
          <a:xfrm>
            <a:off x="-1428750" y="6000750"/>
            <a:ext cx="661987" cy="249238"/>
          </a:xfrm>
          <a:prstGeom prst="rect">
            <a:avLst/>
          </a:prstGeom>
          <a:noFill/>
          <a:ln w="9525">
            <a:noFill/>
            <a:miter lim="800000"/>
            <a:headEnd/>
            <a:tailEnd/>
          </a:ln>
        </p:spPr>
      </p:pic>
      <p:pic>
        <p:nvPicPr>
          <p:cNvPr id="89" name="Picture 88" descr="fish.png"/>
          <p:cNvPicPr>
            <a:picLocks noChangeAspect="1"/>
          </p:cNvPicPr>
          <p:nvPr/>
        </p:nvPicPr>
        <p:blipFill>
          <a:blip r:embed="rId7" cstate="print"/>
          <a:srcRect/>
          <a:stretch>
            <a:fillRect/>
          </a:stretch>
        </p:blipFill>
        <p:spPr bwMode="auto">
          <a:xfrm>
            <a:off x="12911138" y="6384925"/>
            <a:ext cx="661987" cy="249238"/>
          </a:xfrm>
          <a:prstGeom prst="rect">
            <a:avLst/>
          </a:prstGeom>
          <a:noFill/>
          <a:ln w="9525">
            <a:noFill/>
            <a:miter lim="800000"/>
            <a:headEnd/>
            <a:tailEnd/>
          </a:ln>
        </p:spPr>
      </p:pic>
      <p:pic>
        <p:nvPicPr>
          <p:cNvPr id="90" name="Picture 89" descr="fish.png"/>
          <p:cNvPicPr>
            <a:picLocks noChangeAspect="1"/>
          </p:cNvPicPr>
          <p:nvPr/>
        </p:nvPicPr>
        <p:blipFill>
          <a:blip r:embed="rId7" cstate="print"/>
          <a:srcRect/>
          <a:stretch>
            <a:fillRect/>
          </a:stretch>
        </p:blipFill>
        <p:spPr bwMode="auto">
          <a:xfrm>
            <a:off x="10625138" y="6537325"/>
            <a:ext cx="661987" cy="249238"/>
          </a:xfrm>
          <a:prstGeom prst="rect">
            <a:avLst/>
          </a:prstGeom>
          <a:noFill/>
          <a:ln w="9525">
            <a:noFill/>
            <a:miter lim="800000"/>
            <a:headEnd/>
            <a:tailEnd/>
          </a:ln>
        </p:spPr>
      </p:pic>
      <p:pic>
        <p:nvPicPr>
          <p:cNvPr id="91" name="Picture 90" descr="fish.png"/>
          <p:cNvPicPr>
            <a:picLocks noChangeAspect="1"/>
          </p:cNvPicPr>
          <p:nvPr/>
        </p:nvPicPr>
        <p:blipFill>
          <a:blip r:embed="rId7" cstate="print"/>
          <a:srcRect/>
          <a:stretch>
            <a:fillRect/>
          </a:stretch>
        </p:blipFill>
        <p:spPr bwMode="auto">
          <a:xfrm>
            <a:off x="9463088" y="5527675"/>
            <a:ext cx="661987" cy="249238"/>
          </a:xfrm>
          <a:prstGeom prst="rect">
            <a:avLst/>
          </a:prstGeom>
          <a:noFill/>
          <a:ln w="9525">
            <a:noFill/>
            <a:miter lim="800000"/>
            <a:headEnd/>
            <a:tailEnd/>
          </a:ln>
        </p:spPr>
      </p:pic>
      <p:pic>
        <p:nvPicPr>
          <p:cNvPr id="92" name="Picture 91" descr="fish.png"/>
          <p:cNvPicPr>
            <a:picLocks noChangeAspect="1"/>
          </p:cNvPicPr>
          <p:nvPr/>
        </p:nvPicPr>
        <p:blipFill>
          <a:blip r:embed="rId7" cstate="print"/>
          <a:srcRect/>
          <a:stretch>
            <a:fillRect/>
          </a:stretch>
        </p:blipFill>
        <p:spPr bwMode="auto">
          <a:xfrm>
            <a:off x="12106275" y="5133975"/>
            <a:ext cx="661988" cy="250825"/>
          </a:xfrm>
          <a:prstGeom prst="rect">
            <a:avLst/>
          </a:prstGeom>
          <a:noFill/>
          <a:ln w="9525">
            <a:noFill/>
            <a:miter lim="800000"/>
            <a:headEnd/>
            <a:tailEnd/>
          </a:ln>
        </p:spPr>
      </p:pic>
      <p:pic>
        <p:nvPicPr>
          <p:cNvPr id="93" name="Picture 92" descr="fish.png"/>
          <p:cNvPicPr>
            <a:picLocks noChangeAspect="1"/>
          </p:cNvPicPr>
          <p:nvPr/>
        </p:nvPicPr>
        <p:blipFill>
          <a:blip r:embed="rId7" cstate="print"/>
          <a:srcRect/>
          <a:stretch>
            <a:fillRect/>
          </a:stretch>
        </p:blipFill>
        <p:spPr bwMode="auto">
          <a:xfrm>
            <a:off x="12268200" y="5848350"/>
            <a:ext cx="661988" cy="250825"/>
          </a:xfrm>
          <a:prstGeom prst="rect">
            <a:avLst/>
          </a:prstGeom>
          <a:noFill/>
          <a:ln w="9525">
            <a:noFill/>
            <a:miter lim="800000"/>
            <a:headEnd/>
            <a:tailEnd/>
          </a:ln>
        </p:spPr>
      </p:pic>
      <p:pic>
        <p:nvPicPr>
          <p:cNvPr id="94" name="Picture 93" descr="fish.png"/>
          <p:cNvPicPr>
            <a:picLocks noChangeAspect="1"/>
          </p:cNvPicPr>
          <p:nvPr/>
        </p:nvPicPr>
        <p:blipFill>
          <a:blip r:embed="rId7" cstate="print"/>
          <a:srcRect/>
          <a:stretch>
            <a:fillRect/>
          </a:stretch>
        </p:blipFill>
        <p:spPr bwMode="auto">
          <a:xfrm>
            <a:off x="10215563" y="6251575"/>
            <a:ext cx="661987" cy="249238"/>
          </a:xfrm>
          <a:prstGeom prst="rect">
            <a:avLst/>
          </a:prstGeom>
          <a:noFill/>
          <a:ln w="9525">
            <a:noFill/>
            <a:miter lim="800000"/>
            <a:headEnd/>
            <a:tailEnd/>
          </a:ln>
        </p:spPr>
      </p:pic>
      <p:pic>
        <p:nvPicPr>
          <p:cNvPr id="95" name="Picture 94" descr="fish.png"/>
          <p:cNvPicPr>
            <a:picLocks noChangeAspect="1"/>
          </p:cNvPicPr>
          <p:nvPr/>
        </p:nvPicPr>
        <p:blipFill>
          <a:blip r:embed="rId7" cstate="print"/>
          <a:srcRect/>
          <a:stretch>
            <a:fillRect/>
          </a:stretch>
        </p:blipFill>
        <p:spPr bwMode="auto">
          <a:xfrm>
            <a:off x="9572625" y="5715000"/>
            <a:ext cx="661988" cy="250825"/>
          </a:xfrm>
          <a:prstGeom prst="rect">
            <a:avLst/>
          </a:prstGeom>
          <a:noFill/>
          <a:ln w="9525">
            <a:noFill/>
            <a:miter lim="800000"/>
            <a:headEnd/>
            <a:tailEnd/>
          </a:ln>
        </p:spPr>
      </p:pic>
      <p:pic>
        <p:nvPicPr>
          <p:cNvPr id="96" name="Picture 95" descr="fish.png"/>
          <p:cNvPicPr>
            <a:picLocks noChangeAspect="1"/>
          </p:cNvPicPr>
          <p:nvPr/>
        </p:nvPicPr>
        <p:blipFill>
          <a:blip r:embed="rId7" cstate="print"/>
          <a:srcRect/>
          <a:stretch>
            <a:fillRect/>
          </a:stretch>
        </p:blipFill>
        <p:spPr bwMode="auto">
          <a:xfrm>
            <a:off x="9658350" y="6064250"/>
            <a:ext cx="661988" cy="249238"/>
          </a:xfrm>
          <a:prstGeom prst="rect">
            <a:avLst/>
          </a:prstGeom>
          <a:noFill/>
          <a:ln w="9525">
            <a:noFill/>
            <a:miter lim="800000"/>
            <a:headEnd/>
            <a:tailEnd/>
          </a:ln>
        </p:spPr>
      </p:pic>
      <p:sp>
        <p:nvSpPr>
          <p:cNvPr id="97" name="Rectangle 96"/>
          <p:cNvSpPr>
            <a:spLocks noChangeArrowheads="1"/>
          </p:cNvSpPr>
          <p:nvPr/>
        </p:nvSpPr>
        <p:spPr bwMode="auto">
          <a:xfrm>
            <a:off x="4929188" y="2286000"/>
            <a:ext cx="4297362" cy="1200150"/>
          </a:xfrm>
          <a:prstGeom prst="rect">
            <a:avLst/>
          </a:prstGeom>
          <a:noFill/>
          <a:ln w="9525">
            <a:noFill/>
            <a:miter lim="800000"/>
            <a:headEnd/>
            <a:tailEnd/>
          </a:ln>
        </p:spPr>
        <p:txBody>
          <a:bodyPr wrap="none">
            <a:spAutoFit/>
          </a:bodyPr>
          <a:lstStyle/>
          <a:p>
            <a:pPr algn="ctr"/>
            <a:r>
              <a:rPr lang="en-CA" b="1">
                <a:solidFill>
                  <a:srgbClr val="FFFF00"/>
                </a:solidFill>
                <a:latin typeface="Constantia" pitchFamily="18" charset="0"/>
              </a:rPr>
              <a:t>When the population is moving </a:t>
            </a:r>
            <a:br>
              <a:rPr lang="en-CA" b="1">
                <a:solidFill>
                  <a:srgbClr val="FFFF00"/>
                </a:solidFill>
                <a:latin typeface="Constantia" pitchFamily="18" charset="0"/>
              </a:rPr>
            </a:br>
            <a:r>
              <a:rPr lang="en-CA" b="1">
                <a:solidFill>
                  <a:srgbClr val="FFFF00"/>
                </a:solidFill>
                <a:latin typeface="Constantia" pitchFamily="18" charset="0"/>
              </a:rPr>
              <a:t>this fast, it’s difficult to count.  </a:t>
            </a:r>
            <a:br>
              <a:rPr lang="en-CA" b="1">
                <a:solidFill>
                  <a:srgbClr val="FFFF00"/>
                </a:solidFill>
                <a:latin typeface="Constantia" pitchFamily="18" charset="0"/>
              </a:rPr>
            </a:br>
            <a:r>
              <a:rPr lang="en-CA" b="1">
                <a:solidFill>
                  <a:srgbClr val="FFFF00"/>
                </a:solidFill>
                <a:latin typeface="Constantia" pitchFamily="18" charset="0"/>
              </a:rPr>
              <a:t>Instead, we use a sampling method of </a:t>
            </a:r>
            <a:br>
              <a:rPr lang="en-CA" b="1">
                <a:solidFill>
                  <a:srgbClr val="FFFF00"/>
                </a:solidFill>
                <a:latin typeface="Constantia" pitchFamily="18" charset="0"/>
              </a:rPr>
            </a:br>
            <a:r>
              <a:rPr lang="en-CA" b="1">
                <a:solidFill>
                  <a:srgbClr val="FFFF00"/>
                </a:solidFill>
                <a:latin typeface="Constantia" pitchFamily="18" charset="0"/>
              </a:rPr>
              <a:t>“Capture-Mark-Recapture”</a:t>
            </a:r>
          </a:p>
        </p:txBody>
      </p:sp>
      <p:grpSp>
        <p:nvGrpSpPr>
          <p:cNvPr id="4" name="Group 113"/>
          <p:cNvGrpSpPr>
            <a:grpSpLocks/>
          </p:cNvGrpSpPr>
          <p:nvPr/>
        </p:nvGrpSpPr>
        <p:grpSpPr bwMode="auto">
          <a:xfrm>
            <a:off x="571500" y="3286125"/>
            <a:ext cx="1663700" cy="1806575"/>
            <a:chOff x="8265262" y="1500174"/>
            <a:chExt cx="1663864" cy="1806820"/>
          </a:xfrm>
        </p:grpSpPr>
        <p:sp>
          <p:nvSpPr>
            <p:cNvPr id="99" name="Teardrop 98"/>
            <p:cNvSpPr/>
            <p:nvPr/>
          </p:nvSpPr>
          <p:spPr>
            <a:xfrm rot="18861029">
              <a:off x="8246179" y="1624047"/>
              <a:ext cx="1702031" cy="1663864"/>
            </a:xfrm>
            <a:prstGeom prst="teardrop">
              <a:avLst/>
            </a:prstGeom>
            <a:blipFill>
              <a:blip r:embed="rId8"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101" name="Straight Connector 100"/>
            <p:cNvCxnSpPr/>
            <p:nvPr/>
          </p:nvCxnSpPr>
          <p:spPr>
            <a:xfrm rot="16200000" flipH="1">
              <a:off x="8786789" y="1572435"/>
              <a:ext cx="1071707" cy="10700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6200000" flipH="1">
              <a:off x="8572451" y="1786779"/>
              <a:ext cx="1214603" cy="121297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16200000" flipH="1">
              <a:off x="8358118" y="2001121"/>
              <a:ext cx="1214602" cy="121297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8286680" y="2358349"/>
              <a:ext cx="857366" cy="85574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112"/>
            <p:cNvGrpSpPr>
              <a:grpSpLocks/>
            </p:cNvGrpSpPr>
            <p:nvPr/>
          </p:nvGrpSpPr>
          <p:grpSpPr bwMode="auto">
            <a:xfrm flipH="1">
              <a:off x="8286776" y="1500174"/>
              <a:ext cx="1621560" cy="1785950"/>
              <a:chOff x="8389252" y="1724012"/>
              <a:chExt cx="1621560" cy="1785950"/>
            </a:xfrm>
          </p:grpSpPr>
          <p:cxnSp>
            <p:nvCxnSpPr>
              <p:cNvPr id="109" name="Straight Connector 108"/>
              <p:cNvCxnSpPr/>
              <p:nvPr/>
            </p:nvCxnSpPr>
            <p:spPr>
              <a:xfrm rot="16200000" flipH="1">
                <a:off x="8938410" y="1724032"/>
                <a:ext cx="1071708" cy="107166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16200000" flipH="1">
                <a:off x="8724075" y="1938376"/>
                <a:ext cx="1214602" cy="121455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6200000" flipH="1">
                <a:off x="8509741" y="2152717"/>
                <a:ext cx="1214603" cy="121455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a:off x="8389081" y="2438504"/>
                <a:ext cx="1071708" cy="107166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17" name="Picture 116" descr="fish.png"/>
          <p:cNvPicPr>
            <a:picLocks noChangeAspect="1"/>
          </p:cNvPicPr>
          <p:nvPr/>
        </p:nvPicPr>
        <p:blipFill>
          <a:blip r:embed="rId6" cstate="print"/>
          <a:srcRect/>
          <a:stretch>
            <a:fillRect/>
          </a:stretch>
        </p:blipFill>
        <p:spPr bwMode="auto">
          <a:xfrm>
            <a:off x="-661988" y="5143500"/>
            <a:ext cx="661988" cy="250825"/>
          </a:xfrm>
          <a:prstGeom prst="rect">
            <a:avLst/>
          </a:prstGeom>
          <a:noFill/>
          <a:ln w="9525">
            <a:noFill/>
            <a:miter lim="800000"/>
            <a:headEnd/>
            <a:tailEnd/>
          </a:ln>
        </p:spPr>
      </p:pic>
      <p:pic>
        <p:nvPicPr>
          <p:cNvPr id="118" name="Picture 117" descr="fish.png"/>
          <p:cNvPicPr>
            <a:picLocks noChangeAspect="1"/>
          </p:cNvPicPr>
          <p:nvPr/>
        </p:nvPicPr>
        <p:blipFill>
          <a:blip r:embed="rId6" cstate="print"/>
          <a:srcRect/>
          <a:stretch>
            <a:fillRect/>
          </a:stretch>
        </p:blipFill>
        <p:spPr bwMode="auto">
          <a:xfrm>
            <a:off x="-2338388" y="5357813"/>
            <a:ext cx="661988" cy="250825"/>
          </a:xfrm>
          <a:prstGeom prst="rect">
            <a:avLst/>
          </a:prstGeom>
          <a:noFill/>
          <a:ln w="9525">
            <a:noFill/>
            <a:miter lim="800000"/>
            <a:headEnd/>
            <a:tailEnd/>
          </a:ln>
        </p:spPr>
      </p:pic>
      <p:pic>
        <p:nvPicPr>
          <p:cNvPr id="119" name="Picture 118" descr="fish.png"/>
          <p:cNvPicPr>
            <a:picLocks noChangeAspect="1"/>
          </p:cNvPicPr>
          <p:nvPr/>
        </p:nvPicPr>
        <p:blipFill>
          <a:blip r:embed="rId6" cstate="print"/>
          <a:srcRect/>
          <a:stretch>
            <a:fillRect/>
          </a:stretch>
        </p:blipFill>
        <p:spPr bwMode="auto">
          <a:xfrm>
            <a:off x="-3500438" y="4348163"/>
            <a:ext cx="661988" cy="250825"/>
          </a:xfrm>
          <a:prstGeom prst="rect">
            <a:avLst/>
          </a:prstGeom>
          <a:noFill/>
          <a:ln w="9525">
            <a:noFill/>
            <a:miter lim="800000"/>
            <a:headEnd/>
            <a:tailEnd/>
          </a:ln>
        </p:spPr>
      </p:pic>
      <p:pic>
        <p:nvPicPr>
          <p:cNvPr id="120" name="Picture 119" descr="fish.png"/>
          <p:cNvPicPr>
            <a:picLocks noChangeAspect="1"/>
          </p:cNvPicPr>
          <p:nvPr/>
        </p:nvPicPr>
        <p:blipFill>
          <a:blip r:embed="rId6" cstate="print"/>
          <a:srcRect/>
          <a:stretch>
            <a:fillRect/>
          </a:stretch>
        </p:blipFill>
        <p:spPr bwMode="auto">
          <a:xfrm>
            <a:off x="-857250" y="3956050"/>
            <a:ext cx="661987" cy="249238"/>
          </a:xfrm>
          <a:prstGeom prst="rect">
            <a:avLst/>
          </a:prstGeom>
          <a:noFill/>
          <a:ln w="9525">
            <a:noFill/>
            <a:miter lim="800000"/>
            <a:headEnd/>
            <a:tailEnd/>
          </a:ln>
        </p:spPr>
      </p:pic>
      <p:pic>
        <p:nvPicPr>
          <p:cNvPr id="121" name="Picture 120" descr="fish.png"/>
          <p:cNvPicPr>
            <a:picLocks noChangeAspect="1"/>
          </p:cNvPicPr>
          <p:nvPr/>
        </p:nvPicPr>
        <p:blipFill>
          <a:blip r:embed="rId6" cstate="print"/>
          <a:srcRect/>
          <a:stretch>
            <a:fillRect/>
          </a:stretch>
        </p:blipFill>
        <p:spPr bwMode="auto">
          <a:xfrm>
            <a:off x="-695325" y="4670425"/>
            <a:ext cx="661987" cy="249238"/>
          </a:xfrm>
          <a:prstGeom prst="rect">
            <a:avLst/>
          </a:prstGeom>
          <a:noFill/>
          <a:ln w="9525">
            <a:noFill/>
            <a:miter lim="800000"/>
            <a:headEnd/>
            <a:tailEnd/>
          </a:ln>
        </p:spPr>
      </p:pic>
      <p:pic>
        <p:nvPicPr>
          <p:cNvPr id="122" name="Picture 121" descr="fish.png"/>
          <p:cNvPicPr>
            <a:picLocks noChangeAspect="1"/>
          </p:cNvPicPr>
          <p:nvPr/>
        </p:nvPicPr>
        <p:blipFill>
          <a:blip r:embed="rId6" cstate="print"/>
          <a:srcRect/>
          <a:stretch>
            <a:fillRect/>
          </a:stretch>
        </p:blipFill>
        <p:spPr bwMode="auto">
          <a:xfrm>
            <a:off x="-838200" y="6384925"/>
            <a:ext cx="661987" cy="249238"/>
          </a:xfrm>
          <a:prstGeom prst="rect">
            <a:avLst/>
          </a:prstGeom>
          <a:noFill/>
          <a:ln w="9525">
            <a:noFill/>
            <a:miter lim="800000"/>
            <a:headEnd/>
            <a:tailEnd/>
          </a:ln>
        </p:spPr>
      </p:pic>
      <p:pic>
        <p:nvPicPr>
          <p:cNvPr id="123" name="Picture 122" descr="fish.png"/>
          <p:cNvPicPr>
            <a:picLocks noChangeAspect="1"/>
          </p:cNvPicPr>
          <p:nvPr/>
        </p:nvPicPr>
        <p:blipFill>
          <a:blip r:embed="rId6" cstate="print"/>
          <a:srcRect/>
          <a:stretch>
            <a:fillRect/>
          </a:stretch>
        </p:blipFill>
        <p:spPr bwMode="auto">
          <a:xfrm>
            <a:off x="-3124200" y="6537325"/>
            <a:ext cx="661987" cy="249238"/>
          </a:xfrm>
          <a:prstGeom prst="rect">
            <a:avLst/>
          </a:prstGeom>
          <a:noFill/>
          <a:ln w="9525">
            <a:noFill/>
            <a:miter lim="800000"/>
            <a:headEnd/>
            <a:tailEnd/>
          </a:ln>
        </p:spPr>
      </p:pic>
      <p:pic>
        <p:nvPicPr>
          <p:cNvPr id="124" name="Picture 123" descr="fish.png"/>
          <p:cNvPicPr>
            <a:picLocks noChangeAspect="1"/>
          </p:cNvPicPr>
          <p:nvPr/>
        </p:nvPicPr>
        <p:blipFill>
          <a:blip r:embed="rId6" cstate="print"/>
          <a:srcRect/>
          <a:stretch>
            <a:fillRect/>
          </a:stretch>
        </p:blipFill>
        <p:spPr bwMode="auto">
          <a:xfrm>
            <a:off x="-1643063" y="5133975"/>
            <a:ext cx="661988" cy="250825"/>
          </a:xfrm>
          <a:prstGeom prst="rect">
            <a:avLst/>
          </a:prstGeom>
          <a:noFill/>
          <a:ln w="9525">
            <a:noFill/>
            <a:miter lim="800000"/>
            <a:headEnd/>
            <a:tailEnd/>
          </a:ln>
        </p:spPr>
      </p:pic>
      <p:pic>
        <p:nvPicPr>
          <p:cNvPr id="125" name="Picture 124" descr="fish.png"/>
          <p:cNvPicPr>
            <a:picLocks noChangeAspect="1"/>
          </p:cNvPicPr>
          <p:nvPr/>
        </p:nvPicPr>
        <p:blipFill>
          <a:blip r:embed="rId6" cstate="print"/>
          <a:srcRect/>
          <a:stretch>
            <a:fillRect/>
          </a:stretch>
        </p:blipFill>
        <p:spPr bwMode="auto">
          <a:xfrm>
            <a:off x="-1481138" y="5848350"/>
            <a:ext cx="661988" cy="250825"/>
          </a:xfrm>
          <a:prstGeom prst="rect">
            <a:avLst/>
          </a:prstGeom>
          <a:noFill/>
          <a:ln w="9525">
            <a:noFill/>
            <a:miter lim="800000"/>
            <a:headEnd/>
            <a:tailEnd/>
          </a:ln>
        </p:spPr>
      </p:pic>
      <p:pic>
        <p:nvPicPr>
          <p:cNvPr id="126" name="Picture 125" descr="fish.png"/>
          <p:cNvPicPr>
            <a:picLocks noChangeAspect="1"/>
          </p:cNvPicPr>
          <p:nvPr/>
        </p:nvPicPr>
        <p:blipFill>
          <a:blip r:embed="rId7" cstate="print"/>
          <a:srcRect/>
          <a:stretch>
            <a:fillRect/>
          </a:stretch>
        </p:blipFill>
        <p:spPr bwMode="auto">
          <a:xfrm>
            <a:off x="12520613" y="5106988"/>
            <a:ext cx="661987" cy="250825"/>
          </a:xfrm>
          <a:prstGeom prst="rect">
            <a:avLst/>
          </a:prstGeom>
          <a:noFill/>
          <a:ln w="9525">
            <a:noFill/>
            <a:miter lim="800000"/>
            <a:headEnd/>
            <a:tailEnd/>
          </a:ln>
        </p:spPr>
      </p:pic>
      <p:pic>
        <p:nvPicPr>
          <p:cNvPr id="127" name="Picture 126" descr="fish.png"/>
          <p:cNvPicPr>
            <a:picLocks noChangeAspect="1"/>
          </p:cNvPicPr>
          <p:nvPr/>
        </p:nvPicPr>
        <p:blipFill>
          <a:blip r:embed="rId7" cstate="print"/>
          <a:srcRect/>
          <a:stretch>
            <a:fillRect/>
          </a:stretch>
        </p:blipFill>
        <p:spPr bwMode="auto">
          <a:xfrm>
            <a:off x="10234613" y="5259388"/>
            <a:ext cx="661987" cy="250825"/>
          </a:xfrm>
          <a:prstGeom prst="rect">
            <a:avLst/>
          </a:prstGeom>
          <a:noFill/>
          <a:ln w="9525">
            <a:noFill/>
            <a:miter lim="800000"/>
            <a:headEnd/>
            <a:tailEnd/>
          </a:ln>
        </p:spPr>
      </p:pic>
      <p:pic>
        <p:nvPicPr>
          <p:cNvPr id="128" name="Picture 127" descr="fish.png"/>
          <p:cNvPicPr>
            <a:picLocks noChangeAspect="1"/>
          </p:cNvPicPr>
          <p:nvPr/>
        </p:nvPicPr>
        <p:blipFill>
          <a:blip r:embed="rId7" cstate="print"/>
          <a:srcRect/>
          <a:stretch>
            <a:fillRect/>
          </a:stretch>
        </p:blipFill>
        <p:spPr bwMode="auto">
          <a:xfrm>
            <a:off x="9072563" y="4249738"/>
            <a:ext cx="661987" cy="250825"/>
          </a:xfrm>
          <a:prstGeom prst="rect">
            <a:avLst/>
          </a:prstGeom>
          <a:noFill/>
          <a:ln w="9525">
            <a:noFill/>
            <a:miter lim="800000"/>
            <a:headEnd/>
            <a:tailEnd/>
          </a:ln>
        </p:spPr>
      </p:pic>
      <p:pic>
        <p:nvPicPr>
          <p:cNvPr id="129" name="Picture 128" descr="fish.png"/>
          <p:cNvPicPr>
            <a:picLocks noChangeAspect="1"/>
          </p:cNvPicPr>
          <p:nvPr/>
        </p:nvPicPr>
        <p:blipFill>
          <a:blip r:embed="rId7" cstate="print"/>
          <a:srcRect/>
          <a:stretch>
            <a:fillRect/>
          </a:stretch>
        </p:blipFill>
        <p:spPr bwMode="auto">
          <a:xfrm>
            <a:off x="11715750" y="3857625"/>
            <a:ext cx="661988" cy="249238"/>
          </a:xfrm>
          <a:prstGeom prst="rect">
            <a:avLst/>
          </a:prstGeom>
          <a:noFill/>
          <a:ln w="9525">
            <a:noFill/>
            <a:miter lim="800000"/>
            <a:headEnd/>
            <a:tailEnd/>
          </a:ln>
        </p:spPr>
      </p:pic>
      <p:pic>
        <p:nvPicPr>
          <p:cNvPr id="130" name="Picture 129" descr="fish.png"/>
          <p:cNvPicPr>
            <a:picLocks noChangeAspect="1"/>
          </p:cNvPicPr>
          <p:nvPr/>
        </p:nvPicPr>
        <p:blipFill>
          <a:blip r:embed="rId7" cstate="print"/>
          <a:srcRect/>
          <a:stretch>
            <a:fillRect/>
          </a:stretch>
        </p:blipFill>
        <p:spPr bwMode="auto">
          <a:xfrm>
            <a:off x="11877675" y="4572000"/>
            <a:ext cx="661988" cy="249238"/>
          </a:xfrm>
          <a:prstGeom prst="rect">
            <a:avLst/>
          </a:prstGeom>
          <a:noFill/>
          <a:ln w="9525">
            <a:noFill/>
            <a:miter lim="800000"/>
            <a:headEnd/>
            <a:tailEnd/>
          </a:ln>
        </p:spPr>
      </p:pic>
      <p:pic>
        <p:nvPicPr>
          <p:cNvPr id="131" name="Picture 130" descr="fish.png"/>
          <p:cNvPicPr>
            <a:picLocks noChangeAspect="1"/>
          </p:cNvPicPr>
          <p:nvPr/>
        </p:nvPicPr>
        <p:blipFill>
          <a:blip r:embed="rId7" cstate="print"/>
          <a:srcRect/>
          <a:stretch>
            <a:fillRect/>
          </a:stretch>
        </p:blipFill>
        <p:spPr bwMode="auto">
          <a:xfrm>
            <a:off x="12768263" y="6170613"/>
            <a:ext cx="661987" cy="249237"/>
          </a:xfrm>
          <a:prstGeom prst="rect">
            <a:avLst/>
          </a:prstGeom>
          <a:noFill/>
          <a:ln w="9525">
            <a:noFill/>
            <a:miter lim="800000"/>
            <a:headEnd/>
            <a:tailEnd/>
          </a:ln>
        </p:spPr>
      </p:pic>
      <p:pic>
        <p:nvPicPr>
          <p:cNvPr id="132" name="Picture 131" descr="fish.png"/>
          <p:cNvPicPr>
            <a:picLocks noChangeAspect="1"/>
          </p:cNvPicPr>
          <p:nvPr/>
        </p:nvPicPr>
        <p:blipFill>
          <a:blip r:embed="rId7" cstate="print"/>
          <a:srcRect/>
          <a:stretch>
            <a:fillRect/>
          </a:stretch>
        </p:blipFill>
        <p:spPr bwMode="auto">
          <a:xfrm>
            <a:off x="10482263" y="6323013"/>
            <a:ext cx="661987" cy="249237"/>
          </a:xfrm>
          <a:prstGeom prst="rect">
            <a:avLst/>
          </a:prstGeom>
          <a:noFill/>
          <a:ln w="9525">
            <a:noFill/>
            <a:miter lim="800000"/>
            <a:headEnd/>
            <a:tailEnd/>
          </a:ln>
        </p:spPr>
      </p:pic>
      <p:pic>
        <p:nvPicPr>
          <p:cNvPr id="133" name="Picture 132" descr="fish.png"/>
          <p:cNvPicPr>
            <a:picLocks noChangeAspect="1"/>
          </p:cNvPicPr>
          <p:nvPr/>
        </p:nvPicPr>
        <p:blipFill>
          <a:blip r:embed="rId7" cstate="print"/>
          <a:srcRect/>
          <a:stretch>
            <a:fillRect/>
          </a:stretch>
        </p:blipFill>
        <p:spPr bwMode="auto">
          <a:xfrm>
            <a:off x="9320213" y="5313363"/>
            <a:ext cx="661987" cy="249237"/>
          </a:xfrm>
          <a:prstGeom prst="rect">
            <a:avLst/>
          </a:prstGeom>
          <a:noFill/>
          <a:ln w="9525">
            <a:noFill/>
            <a:miter lim="800000"/>
            <a:headEnd/>
            <a:tailEnd/>
          </a:ln>
        </p:spPr>
      </p:pic>
      <p:pic>
        <p:nvPicPr>
          <p:cNvPr id="134" name="Picture 133" descr="fish.png"/>
          <p:cNvPicPr>
            <a:picLocks noChangeAspect="1"/>
          </p:cNvPicPr>
          <p:nvPr/>
        </p:nvPicPr>
        <p:blipFill>
          <a:blip r:embed="rId7" cstate="print"/>
          <a:srcRect/>
          <a:stretch>
            <a:fillRect/>
          </a:stretch>
        </p:blipFill>
        <p:spPr bwMode="auto">
          <a:xfrm>
            <a:off x="11963400" y="4919663"/>
            <a:ext cx="661988" cy="250825"/>
          </a:xfrm>
          <a:prstGeom prst="rect">
            <a:avLst/>
          </a:prstGeom>
          <a:noFill/>
          <a:ln w="9525">
            <a:noFill/>
            <a:miter lim="800000"/>
            <a:headEnd/>
            <a:tailEnd/>
          </a:ln>
        </p:spPr>
      </p:pic>
      <p:pic>
        <p:nvPicPr>
          <p:cNvPr id="135" name="Picture 134" descr="fish.png"/>
          <p:cNvPicPr>
            <a:picLocks noChangeAspect="1"/>
          </p:cNvPicPr>
          <p:nvPr/>
        </p:nvPicPr>
        <p:blipFill>
          <a:blip r:embed="rId7" cstate="print"/>
          <a:srcRect/>
          <a:stretch>
            <a:fillRect/>
          </a:stretch>
        </p:blipFill>
        <p:spPr bwMode="auto">
          <a:xfrm>
            <a:off x="12125325" y="5634038"/>
            <a:ext cx="661988" cy="250825"/>
          </a:xfrm>
          <a:prstGeom prst="rect">
            <a:avLst/>
          </a:prstGeom>
          <a:noFill/>
          <a:ln w="9525">
            <a:noFill/>
            <a:miter lim="800000"/>
            <a:headEnd/>
            <a:tailEnd/>
          </a:ln>
        </p:spPr>
      </p:pic>
      <p:pic>
        <p:nvPicPr>
          <p:cNvPr id="136" name="Picture 135" descr="fish.png"/>
          <p:cNvPicPr>
            <a:picLocks noChangeAspect="1"/>
          </p:cNvPicPr>
          <p:nvPr/>
        </p:nvPicPr>
        <p:blipFill>
          <a:blip r:embed="rId7" cstate="print"/>
          <a:srcRect/>
          <a:stretch>
            <a:fillRect/>
          </a:stretch>
        </p:blipFill>
        <p:spPr bwMode="auto">
          <a:xfrm>
            <a:off x="10072688" y="6037263"/>
            <a:ext cx="661987" cy="249237"/>
          </a:xfrm>
          <a:prstGeom prst="rect">
            <a:avLst/>
          </a:prstGeom>
          <a:noFill/>
          <a:ln w="9525">
            <a:noFill/>
            <a:miter lim="800000"/>
            <a:headEnd/>
            <a:tailEnd/>
          </a:ln>
        </p:spPr>
      </p:pic>
      <p:pic>
        <p:nvPicPr>
          <p:cNvPr id="137" name="Picture 136" descr="fish.png"/>
          <p:cNvPicPr>
            <a:picLocks noChangeAspect="1"/>
          </p:cNvPicPr>
          <p:nvPr/>
        </p:nvPicPr>
        <p:blipFill>
          <a:blip r:embed="rId7" cstate="print"/>
          <a:srcRect/>
          <a:stretch>
            <a:fillRect/>
          </a:stretch>
        </p:blipFill>
        <p:spPr bwMode="auto">
          <a:xfrm>
            <a:off x="9429750" y="5500688"/>
            <a:ext cx="661988" cy="250825"/>
          </a:xfrm>
          <a:prstGeom prst="rect">
            <a:avLst/>
          </a:prstGeom>
          <a:noFill/>
          <a:ln w="9525">
            <a:noFill/>
            <a:miter lim="800000"/>
            <a:headEnd/>
            <a:tailEnd/>
          </a:ln>
        </p:spPr>
      </p:pic>
      <p:pic>
        <p:nvPicPr>
          <p:cNvPr id="138" name="Picture 137" descr="fish.png"/>
          <p:cNvPicPr>
            <a:picLocks noChangeAspect="1"/>
          </p:cNvPicPr>
          <p:nvPr/>
        </p:nvPicPr>
        <p:blipFill>
          <a:blip r:embed="rId7" cstate="print"/>
          <a:srcRect/>
          <a:stretch>
            <a:fillRect/>
          </a:stretch>
        </p:blipFill>
        <p:spPr bwMode="auto">
          <a:xfrm>
            <a:off x="9515475" y="5849938"/>
            <a:ext cx="661988" cy="249237"/>
          </a:xfrm>
          <a:prstGeom prst="rect">
            <a:avLst/>
          </a:prstGeom>
          <a:noFill/>
          <a:ln w="9525">
            <a:noFill/>
            <a:miter lim="800000"/>
            <a:headEnd/>
            <a:tailEnd/>
          </a:ln>
        </p:spPr>
      </p:pic>
      <p:sp>
        <p:nvSpPr>
          <p:cNvPr id="139" name="Rectangle 138"/>
          <p:cNvSpPr>
            <a:spLocks noChangeArrowheads="1"/>
          </p:cNvSpPr>
          <p:nvPr/>
        </p:nvSpPr>
        <p:spPr bwMode="auto">
          <a:xfrm>
            <a:off x="4714875" y="3643313"/>
            <a:ext cx="4270375" cy="969962"/>
          </a:xfrm>
          <a:prstGeom prst="rect">
            <a:avLst/>
          </a:prstGeom>
          <a:noFill/>
          <a:ln w="9525">
            <a:noFill/>
            <a:miter lim="800000"/>
            <a:headEnd/>
            <a:tailEnd/>
          </a:ln>
        </p:spPr>
        <p:txBody>
          <a:bodyPr wrap="none">
            <a:spAutoFit/>
          </a:bodyPr>
          <a:lstStyle/>
          <a:p>
            <a:pPr algn="ctr"/>
            <a:r>
              <a:rPr lang="en-CA" sz="1900" b="1">
                <a:solidFill>
                  <a:srgbClr val="FF0000"/>
                </a:solidFill>
                <a:latin typeface="Constantia" pitchFamily="18" charset="0"/>
              </a:rPr>
              <a:t>Capture some fish and then mark</a:t>
            </a:r>
          </a:p>
          <a:p>
            <a:pPr algn="ctr"/>
            <a:r>
              <a:rPr lang="en-CA" sz="1900" b="1">
                <a:solidFill>
                  <a:srgbClr val="FF0000"/>
                </a:solidFill>
                <a:latin typeface="Constantia" pitchFamily="18" charset="0"/>
              </a:rPr>
              <a:t>them.  (about 100 fish)Then release </a:t>
            </a:r>
            <a:br>
              <a:rPr lang="en-CA" sz="1900" b="1">
                <a:solidFill>
                  <a:srgbClr val="FF0000"/>
                </a:solidFill>
                <a:latin typeface="Constantia" pitchFamily="18" charset="0"/>
              </a:rPr>
            </a:br>
            <a:r>
              <a:rPr lang="en-CA" sz="1900" b="1">
                <a:solidFill>
                  <a:srgbClr val="FF0000"/>
                </a:solidFill>
                <a:latin typeface="Constantia" pitchFamily="18" charset="0"/>
              </a:rPr>
              <a:t>the fish back into the water</a:t>
            </a:r>
          </a:p>
        </p:txBody>
      </p:sp>
      <p:pic>
        <p:nvPicPr>
          <p:cNvPr id="107" name="Picture 106" descr="marked fish.png"/>
          <p:cNvPicPr>
            <a:picLocks noChangeAspect="1"/>
          </p:cNvPicPr>
          <p:nvPr/>
        </p:nvPicPr>
        <p:blipFill>
          <a:blip r:embed="rId9" cstate="print"/>
          <a:srcRect/>
          <a:stretch>
            <a:fillRect/>
          </a:stretch>
        </p:blipFill>
        <p:spPr bwMode="auto">
          <a:xfrm>
            <a:off x="3286125" y="4071938"/>
            <a:ext cx="596900" cy="225425"/>
          </a:xfrm>
          <a:prstGeom prst="rect">
            <a:avLst/>
          </a:prstGeom>
          <a:noFill/>
          <a:ln w="9525">
            <a:noFill/>
            <a:miter lim="800000"/>
            <a:headEnd/>
            <a:tailEnd/>
          </a:ln>
        </p:spPr>
      </p:pic>
      <p:pic>
        <p:nvPicPr>
          <p:cNvPr id="113" name="Picture 112" descr="marked fish.png"/>
          <p:cNvPicPr>
            <a:picLocks noChangeAspect="1"/>
          </p:cNvPicPr>
          <p:nvPr/>
        </p:nvPicPr>
        <p:blipFill>
          <a:blip r:embed="rId9" cstate="print"/>
          <a:srcRect/>
          <a:stretch>
            <a:fillRect/>
          </a:stretch>
        </p:blipFill>
        <p:spPr bwMode="auto">
          <a:xfrm>
            <a:off x="2689225" y="3857625"/>
            <a:ext cx="596900" cy="225425"/>
          </a:xfrm>
          <a:prstGeom prst="rect">
            <a:avLst/>
          </a:prstGeom>
          <a:noFill/>
          <a:ln w="9525">
            <a:noFill/>
            <a:miter lim="800000"/>
            <a:headEnd/>
            <a:tailEnd/>
          </a:ln>
        </p:spPr>
      </p:pic>
      <p:pic>
        <p:nvPicPr>
          <p:cNvPr id="114" name="Picture 113" descr="marked fish.png"/>
          <p:cNvPicPr>
            <a:picLocks noChangeAspect="1"/>
          </p:cNvPicPr>
          <p:nvPr/>
        </p:nvPicPr>
        <p:blipFill>
          <a:blip r:embed="rId9" cstate="print"/>
          <a:srcRect/>
          <a:stretch>
            <a:fillRect/>
          </a:stretch>
        </p:blipFill>
        <p:spPr bwMode="auto">
          <a:xfrm>
            <a:off x="3760788" y="3703638"/>
            <a:ext cx="596900" cy="225425"/>
          </a:xfrm>
          <a:prstGeom prst="rect">
            <a:avLst/>
          </a:prstGeom>
          <a:noFill/>
          <a:ln w="9525">
            <a:noFill/>
            <a:miter lim="800000"/>
            <a:headEnd/>
            <a:tailEnd/>
          </a:ln>
        </p:spPr>
      </p:pic>
      <p:pic>
        <p:nvPicPr>
          <p:cNvPr id="115" name="Picture 114" descr="marked fish.png"/>
          <p:cNvPicPr>
            <a:picLocks noChangeAspect="1"/>
          </p:cNvPicPr>
          <p:nvPr/>
        </p:nvPicPr>
        <p:blipFill>
          <a:blip r:embed="rId9" cstate="print"/>
          <a:srcRect/>
          <a:stretch>
            <a:fillRect/>
          </a:stretch>
        </p:blipFill>
        <p:spPr bwMode="auto">
          <a:xfrm>
            <a:off x="4143375" y="4143375"/>
            <a:ext cx="596900" cy="225425"/>
          </a:xfrm>
          <a:prstGeom prst="rect">
            <a:avLst/>
          </a:prstGeom>
          <a:noFill/>
          <a:ln w="9525">
            <a:noFill/>
            <a:miter lim="800000"/>
            <a:headEnd/>
            <a:tailEnd/>
          </a:ln>
        </p:spPr>
      </p:pic>
      <p:sp>
        <p:nvSpPr>
          <p:cNvPr id="116" name="Rectangle 115"/>
          <p:cNvSpPr>
            <a:spLocks noChangeArrowheads="1"/>
          </p:cNvSpPr>
          <p:nvPr/>
        </p:nvSpPr>
        <p:spPr bwMode="auto">
          <a:xfrm>
            <a:off x="4714875" y="2309813"/>
            <a:ext cx="4357688" cy="1262062"/>
          </a:xfrm>
          <a:prstGeom prst="rect">
            <a:avLst/>
          </a:prstGeom>
          <a:noFill/>
          <a:ln w="9525">
            <a:noFill/>
            <a:miter lim="800000"/>
            <a:headEnd/>
            <a:tailEnd/>
          </a:ln>
        </p:spPr>
        <p:txBody>
          <a:bodyPr wrap="none">
            <a:spAutoFit/>
          </a:bodyPr>
          <a:lstStyle/>
          <a:p>
            <a:pPr algn="ctr"/>
            <a:r>
              <a:rPr lang="en-CA" sz="1900" b="1">
                <a:solidFill>
                  <a:srgbClr val="FF0000"/>
                </a:solidFill>
                <a:latin typeface="Constantia" pitchFamily="18" charset="0"/>
              </a:rPr>
              <a:t>We will then capture some fish again</a:t>
            </a:r>
          </a:p>
          <a:p>
            <a:pPr algn="ctr"/>
            <a:r>
              <a:rPr lang="en-CA" sz="1900" b="1">
                <a:solidFill>
                  <a:srgbClr val="FF0000"/>
                </a:solidFill>
                <a:latin typeface="Constantia" pitchFamily="18" charset="0"/>
              </a:rPr>
              <a:t>and check how many are marked.</a:t>
            </a:r>
            <a:br>
              <a:rPr lang="en-CA" sz="1900" b="1">
                <a:solidFill>
                  <a:srgbClr val="FF0000"/>
                </a:solidFill>
                <a:latin typeface="Constantia" pitchFamily="18" charset="0"/>
              </a:rPr>
            </a:br>
            <a:r>
              <a:rPr lang="en-CA" sz="1900" b="1">
                <a:solidFill>
                  <a:srgbClr val="FF0000"/>
                </a:solidFill>
                <a:latin typeface="Constantia" pitchFamily="18" charset="0"/>
              </a:rPr>
              <a:t>The percentage of fish marked will</a:t>
            </a:r>
            <a:br>
              <a:rPr lang="en-CA" sz="1900" b="1">
                <a:solidFill>
                  <a:srgbClr val="FF0000"/>
                </a:solidFill>
                <a:latin typeface="Constantia" pitchFamily="18" charset="0"/>
              </a:rPr>
            </a:br>
            <a:r>
              <a:rPr lang="en-CA" sz="1900" b="1">
                <a:solidFill>
                  <a:srgbClr val="FF0000"/>
                </a:solidFill>
                <a:latin typeface="Constantia" pitchFamily="18" charset="0"/>
              </a:rPr>
              <a:t>help determine the population</a:t>
            </a:r>
          </a:p>
        </p:txBody>
      </p:sp>
      <p:pic>
        <p:nvPicPr>
          <p:cNvPr id="140" name="Picture 139" descr="marked fish.png"/>
          <p:cNvPicPr>
            <a:picLocks noChangeAspect="1"/>
          </p:cNvPicPr>
          <p:nvPr/>
        </p:nvPicPr>
        <p:blipFill>
          <a:blip r:embed="rId10" cstate="print"/>
          <a:srcRect/>
          <a:stretch>
            <a:fillRect/>
          </a:stretch>
        </p:blipFill>
        <p:spPr bwMode="auto">
          <a:xfrm>
            <a:off x="-2714625" y="4572000"/>
            <a:ext cx="690562" cy="261938"/>
          </a:xfrm>
          <a:prstGeom prst="rect">
            <a:avLst/>
          </a:prstGeom>
          <a:noFill/>
          <a:ln w="9525">
            <a:noFill/>
            <a:miter lim="800000"/>
            <a:headEnd/>
            <a:tailEnd/>
          </a:ln>
        </p:spPr>
      </p:pic>
      <p:pic>
        <p:nvPicPr>
          <p:cNvPr id="141" name="Picture 140" descr="marked fish.png"/>
          <p:cNvPicPr>
            <a:picLocks noChangeAspect="1"/>
          </p:cNvPicPr>
          <p:nvPr/>
        </p:nvPicPr>
        <p:blipFill>
          <a:blip r:embed="rId10" cstate="print"/>
          <a:srcRect/>
          <a:stretch>
            <a:fillRect/>
          </a:stretch>
        </p:blipFill>
        <p:spPr bwMode="auto">
          <a:xfrm>
            <a:off x="-2562225" y="5310188"/>
            <a:ext cx="690562" cy="261937"/>
          </a:xfrm>
          <a:prstGeom prst="rect">
            <a:avLst/>
          </a:prstGeom>
          <a:noFill/>
          <a:ln w="9525">
            <a:noFill/>
            <a:miter lim="800000"/>
            <a:headEnd/>
            <a:tailEnd/>
          </a:ln>
        </p:spPr>
      </p:pic>
      <p:pic>
        <p:nvPicPr>
          <p:cNvPr id="142" name="Picture 141" descr="marked fish.png"/>
          <p:cNvPicPr>
            <a:picLocks noChangeAspect="1"/>
          </p:cNvPicPr>
          <p:nvPr/>
        </p:nvPicPr>
        <p:blipFill>
          <a:blip r:embed="rId10" cstate="print"/>
          <a:srcRect/>
          <a:stretch>
            <a:fillRect/>
          </a:stretch>
        </p:blipFill>
        <p:spPr bwMode="auto">
          <a:xfrm>
            <a:off x="-2120900" y="6072188"/>
            <a:ext cx="692150" cy="261937"/>
          </a:xfrm>
          <a:prstGeom prst="rect">
            <a:avLst/>
          </a:prstGeom>
          <a:noFill/>
          <a:ln w="9525">
            <a:noFill/>
            <a:miter lim="800000"/>
            <a:headEnd/>
            <a:tailEnd/>
          </a:ln>
        </p:spPr>
      </p:pic>
      <p:pic>
        <p:nvPicPr>
          <p:cNvPr id="143" name="Picture 142" descr="marked fish.png"/>
          <p:cNvPicPr>
            <a:picLocks noChangeAspect="1"/>
          </p:cNvPicPr>
          <p:nvPr/>
        </p:nvPicPr>
        <p:blipFill>
          <a:blip r:embed="rId10" cstate="print"/>
          <a:srcRect/>
          <a:stretch>
            <a:fillRect/>
          </a:stretch>
        </p:blipFill>
        <p:spPr bwMode="auto">
          <a:xfrm>
            <a:off x="-1677988" y="4786313"/>
            <a:ext cx="690563" cy="261937"/>
          </a:xfrm>
          <a:prstGeom prst="rect">
            <a:avLst/>
          </a:prstGeom>
          <a:noFill/>
          <a:ln w="9525">
            <a:noFill/>
            <a:miter lim="800000"/>
            <a:headEnd/>
            <a:tailEnd/>
          </a:ln>
        </p:spPr>
      </p:pic>
      <p:pic>
        <p:nvPicPr>
          <p:cNvPr id="144" name="Picture 143" descr="marked fish.png"/>
          <p:cNvPicPr>
            <a:picLocks noChangeAspect="1"/>
          </p:cNvPicPr>
          <p:nvPr/>
        </p:nvPicPr>
        <p:blipFill>
          <a:blip r:embed="rId11" cstate="print"/>
          <a:srcRect/>
          <a:stretch>
            <a:fillRect/>
          </a:stretch>
        </p:blipFill>
        <p:spPr bwMode="auto">
          <a:xfrm>
            <a:off x="10358438" y="4143375"/>
            <a:ext cx="762000" cy="288925"/>
          </a:xfrm>
          <a:prstGeom prst="rect">
            <a:avLst/>
          </a:prstGeom>
          <a:noFill/>
          <a:ln w="9525">
            <a:noFill/>
            <a:miter lim="800000"/>
            <a:headEnd/>
            <a:tailEnd/>
          </a:ln>
        </p:spPr>
      </p:pic>
      <p:pic>
        <p:nvPicPr>
          <p:cNvPr id="145" name="Picture 144" descr="marked fish.png"/>
          <p:cNvPicPr>
            <a:picLocks noChangeAspect="1"/>
          </p:cNvPicPr>
          <p:nvPr/>
        </p:nvPicPr>
        <p:blipFill>
          <a:blip r:embed="rId11" cstate="print"/>
          <a:srcRect/>
          <a:stretch>
            <a:fillRect/>
          </a:stretch>
        </p:blipFill>
        <p:spPr bwMode="auto">
          <a:xfrm>
            <a:off x="10510838" y="5283200"/>
            <a:ext cx="762000" cy="288925"/>
          </a:xfrm>
          <a:prstGeom prst="rect">
            <a:avLst/>
          </a:prstGeom>
          <a:noFill/>
          <a:ln w="9525">
            <a:noFill/>
            <a:miter lim="800000"/>
            <a:headEnd/>
            <a:tailEnd/>
          </a:ln>
        </p:spPr>
      </p:pic>
      <p:pic>
        <p:nvPicPr>
          <p:cNvPr id="146" name="Picture 145" descr="marked fish.png"/>
          <p:cNvPicPr>
            <a:picLocks noChangeAspect="1"/>
          </p:cNvPicPr>
          <p:nvPr/>
        </p:nvPicPr>
        <p:blipFill>
          <a:blip r:embed="rId11" cstate="print"/>
          <a:srcRect/>
          <a:stretch>
            <a:fillRect/>
          </a:stretch>
        </p:blipFill>
        <p:spPr bwMode="auto">
          <a:xfrm>
            <a:off x="10572750" y="6000750"/>
            <a:ext cx="762000" cy="288925"/>
          </a:xfrm>
          <a:prstGeom prst="rect">
            <a:avLst/>
          </a:prstGeom>
          <a:noFill/>
          <a:ln w="9525">
            <a:noFill/>
            <a:miter lim="800000"/>
            <a:headEnd/>
            <a:tailEnd/>
          </a:ln>
        </p:spPr>
      </p:pic>
      <p:pic>
        <p:nvPicPr>
          <p:cNvPr id="147" name="Picture 146" descr="fish.png"/>
          <p:cNvPicPr>
            <a:picLocks noChangeAspect="1"/>
          </p:cNvPicPr>
          <p:nvPr/>
        </p:nvPicPr>
        <p:blipFill>
          <a:blip r:embed="rId6" cstate="print"/>
          <a:srcRect/>
          <a:stretch>
            <a:fillRect/>
          </a:stretch>
        </p:blipFill>
        <p:spPr bwMode="auto">
          <a:xfrm>
            <a:off x="-1681163" y="5367338"/>
            <a:ext cx="661988" cy="249237"/>
          </a:xfrm>
          <a:prstGeom prst="rect">
            <a:avLst/>
          </a:prstGeom>
          <a:noFill/>
          <a:ln w="9525">
            <a:noFill/>
            <a:miter lim="800000"/>
            <a:headEnd/>
            <a:tailEnd/>
          </a:ln>
        </p:spPr>
      </p:pic>
      <p:pic>
        <p:nvPicPr>
          <p:cNvPr id="148" name="Picture 147" descr="fish.png"/>
          <p:cNvPicPr>
            <a:picLocks noChangeAspect="1"/>
          </p:cNvPicPr>
          <p:nvPr/>
        </p:nvPicPr>
        <p:blipFill>
          <a:blip r:embed="rId6" cstate="print"/>
          <a:srcRect/>
          <a:stretch>
            <a:fillRect/>
          </a:stretch>
        </p:blipFill>
        <p:spPr bwMode="auto">
          <a:xfrm>
            <a:off x="-2466975" y="6545263"/>
            <a:ext cx="661987" cy="250825"/>
          </a:xfrm>
          <a:prstGeom prst="rect">
            <a:avLst/>
          </a:prstGeom>
          <a:noFill/>
          <a:ln w="9525">
            <a:noFill/>
            <a:miter lim="800000"/>
            <a:headEnd/>
            <a:tailEnd/>
          </a:ln>
        </p:spPr>
      </p:pic>
      <p:pic>
        <p:nvPicPr>
          <p:cNvPr id="149" name="Picture 148" descr="fish.png"/>
          <p:cNvPicPr>
            <a:picLocks noChangeAspect="1"/>
          </p:cNvPicPr>
          <p:nvPr/>
        </p:nvPicPr>
        <p:blipFill>
          <a:blip r:embed="rId6" cstate="print"/>
          <a:srcRect/>
          <a:stretch>
            <a:fillRect/>
          </a:stretch>
        </p:blipFill>
        <p:spPr bwMode="auto">
          <a:xfrm>
            <a:off x="-985838" y="5143500"/>
            <a:ext cx="661988" cy="249238"/>
          </a:xfrm>
          <a:prstGeom prst="rect">
            <a:avLst/>
          </a:prstGeom>
          <a:noFill/>
          <a:ln w="9525">
            <a:noFill/>
            <a:miter lim="800000"/>
            <a:headEnd/>
            <a:tailEnd/>
          </a:ln>
        </p:spPr>
      </p:pic>
      <p:pic>
        <p:nvPicPr>
          <p:cNvPr id="150" name="Picture 149" descr="fish.png"/>
          <p:cNvPicPr>
            <a:picLocks noChangeAspect="1"/>
          </p:cNvPicPr>
          <p:nvPr/>
        </p:nvPicPr>
        <p:blipFill>
          <a:blip r:embed="rId6" cstate="print"/>
          <a:srcRect/>
          <a:stretch>
            <a:fillRect/>
          </a:stretch>
        </p:blipFill>
        <p:spPr bwMode="auto">
          <a:xfrm>
            <a:off x="-1733550" y="5214938"/>
            <a:ext cx="661987" cy="250825"/>
          </a:xfrm>
          <a:prstGeom prst="rect">
            <a:avLst/>
          </a:prstGeom>
          <a:noFill/>
          <a:ln w="9525">
            <a:noFill/>
            <a:miter lim="800000"/>
            <a:headEnd/>
            <a:tailEnd/>
          </a:ln>
        </p:spPr>
      </p:pic>
      <p:pic>
        <p:nvPicPr>
          <p:cNvPr id="151" name="Picture 150" descr="fish.png"/>
          <p:cNvPicPr>
            <a:picLocks noChangeAspect="1"/>
          </p:cNvPicPr>
          <p:nvPr/>
        </p:nvPicPr>
        <p:blipFill>
          <a:blip r:embed="rId6" cstate="print"/>
          <a:srcRect/>
          <a:stretch>
            <a:fillRect/>
          </a:stretch>
        </p:blipFill>
        <p:spPr bwMode="auto">
          <a:xfrm>
            <a:off x="-2519363" y="6394450"/>
            <a:ext cx="661988" cy="249238"/>
          </a:xfrm>
          <a:prstGeom prst="rect">
            <a:avLst/>
          </a:prstGeom>
          <a:noFill/>
          <a:ln w="9525">
            <a:noFill/>
            <a:miter lim="800000"/>
            <a:headEnd/>
            <a:tailEnd/>
          </a:ln>
        </p:spPr>
      </p:pic>
      <p:pic>
        <p:nvPicPr>
          <p:cNvPr id="152" name="Picture 151" descr="fish.png"/>
          <p:cNvPicPr>
            <a:picLocks noChangeAspect="1"/>
          </p:cNvPicPr>
          <p:nvPr/>
        </p:nvPicPr>
        <p:blipFill>
          <a:blip r:embed="rId6" cstate="print"/>
          <a:srcRect/>
          <a:stretch>
            <a:fillRect/>
          </a:stretch>
        </p:blipFill>
        <p:spPr bwMode="auto">
          <a:xfrm>
            <a:off x="-1038225" y="4991100"/>
            <a:ext cx="661987" cy="250825"/>
          </a:xfrm>
          <a:prstGeom prst="rect">
            <a:avLst/>
          </a:prstGeom>
          <a:noFill/>
          <a:ln w="9525">
            <a:noFill/>
            <a:miter lim="800000"/>
            <a:headEnd/>
            <a:tailEnd/>
          </a:ln>
        </p:spPr>
      </p:pic>
      <p:pic>
        <p:nvPicPr>
          <p:cNvPr id="153" name="Picture 152" descr="fish.png"/>
          <p:cNvPicPr>
            <a:picLocks noChangeAspect="1"/>
          </p:cNvPicPr>
          <p:nvPr/>
        </p:nvPicPr>
        <p:blipFill>
          <a:blip r:embed="rId6" cstate="print"/>
          <a:srcRect/>
          <a:stretch>
            <a:fillRect/>
          </a:stretch>
        </p:blipFill>
        <p:spPr bwMode="auto">
          <a:xfrm>
            <a:off x="-876300" y="5705475"/>
            <a:ext cx="661987" cy="250825"/>
          </a:xfrm>
          <a:prstGeom prst="rect">
            <a:avLst/>
          </a:prstGeom>
          <a:noFill/>
          <a:ln w="9525">
            <a:noFill/>
            <a:miter lim="800000"/>
            <a:headEnd/>
            <a:tailEnd/>
          </a:ln>
        </p:spPr>
      </p:pic>
      <p:pic>
        <p:nvPicPr>
          <p:cNvPr id="154" name="Picture 153" descr="marked fish.png"/>
          <p:cNvPicPr>
            <a:picLocks noChangeAspect="1"/>
          </p:cNvPicPr>
          <p:nvPr/>
        </p:nvPicPr>
        <p:blipFill>
          <a:blip r:embed="rId10" cstate="print"/>
          <a:srcRect/>
          <a:stretch>
            <a:fillRect/>
          </a:stretch>
        </p:blipFill>
        <p:spPr bwMode="auto">
          <a:xfrm>
            <a:off x="-2109788" y="4429125"/>
            <a:ext cx="690563" cy="261938"/>
          </a:xfrm>
          <a:prstGeom prst="rect">
            <a:avLst/>
          </a:prstGeom>
          <a:noFill/>
          <a:ln w="9525">
            <a:noFill/>
            <a:miter lim="800000"/>
            <a:headEnd/>
            <a:tailEnd/>
          </a:ln>
        </p:spPr>
      </p:pic>
      <p:pic>
        <p:nvPicPr>
          <p:cNvPr id="155" name="Picture 154" descr="marked fish.png"/>
          <p:cNvPicPr>
            <a:picLocks noChangeAspect="1"/>
          </p:cNvPicPr>
          <p:nvPr/>
        </p:nvPicPr>
        <p:blipFill>
          <a:blip r:embed="rId10" cstate="print"/>
          <a:srcRect/>
          <a:stretch>
            <a:fillRect/>
          </a:stretch>
        </p:blipFill>
        <p:spPr bwMode="auto">
          <a:xfrm>
            <a:off x="-1957388" y="5167313"/>
            <a:ext cx="690563" cy="261937"/>
          </a:xfrm>
          <a:prstGeom prst="rect">
            <a:avLst/>
          </a:prstGeom>
          <a:noFill/>
          <a:ln w="9525">
            <a:noFill/>
            <a:miter lim="800000"/>
            <a:headEnd/>
            <a:tailEnd/>
          </a:ln>
        </p:spPr>
      </p:pic>
      <p:pic>
        <p:nvPicPr>
          <p:cNvPr id="156" name="Picture 155" descr="marked fish.png"/>
          <p:cNvPicPr>
            <a:picLocks noChangeAspect="1"/>
          </p:cNvPicPr>
          <p:nvPr/>
        </p:nvPicPr>
        <p:blipFill>
          <a:blip r:embed="rId10" cstate="print"/>
          <a:srcRect/>
          <a:stretch>
            <a:fillRect/>
          </a:stretch>
        </p:blipFill>
        <p:spPr bwMode="auto">
          <a:xfrm>
            <a:off x="-1516063" y="5929313"/>
            <a:ext cx="692150" cy="261937"/>
          </a:xfrm>
          <a:prstGeom prst="rect">
            <a:avLst/>
          </a:prstGeom>
          <a:noFill/>
          <a:ln w="9525">
            <a:noFill/>
            <a:miter lim="800000"/>
            <a:headEnd/>
            <a:tailEnd/>
          </a:ln>
        </p:spPr>
      </p:pic>
      <p:pic>
        <p:nvPicPr>
          <p:cNvPr id="157" name="Picture 156" descr="marked fish.png"/>
          <p:cNvPicPr>
            <a:picLocks noChangeAspect="1"/>
          </p:cNvPicPr>
          <p:nvPr/>
        </p:nvPicPr>
        <p:blipFill>
          <a:blip r:embed="rId10" cstate="print"/>
          <a:srcRect/>
          <a:stretch>
            <a:fillRect/>
          </a:stretch>
        </p:blipFill>
        <p:spPr bwMode="auto">
          <a:xfrm>
            <a:off x="-1073150" y="4643438"/>
            <a:ext cx="690562" cy="261937"/>
          </a:xfrm>
          <a:prstGeom prst="rect">
            <a:avLst/>
          </a:prstGeom>
          <a:noFill/>
          <a:ln w="9525">
            <a:noFill/>
            <a:miter lim="800000"/>
            <a:headEnd/>
            <a:tailEnd/>
          </a:ln>
        </p:spPr>
      </p:pic>
      <p:pic>
        <p:nvPicPr>
          <p:cNvPr id="158" name="Picture 157" descr="fish.png"/>
          <p:cNvPicPr>
            <a:picLocks noChangeAspect="1"/>
          </p:cNvPicPr>
          <p:nvPr/>
        </p:nvPicPr>
        <p:blipFill>
          <a:blip r:embed="rId7" cstate="print"/>
          <a:srcRect/>
          <a:stretch>
            <a:fillRect/>
          </a:stretch>
        </p:blipFill>
        <p:spPr bwMode="auto">
          <a:xfrm>
            <a:off x="9663113" y="5545138"/>
            <a:ext cx="661987" cy="250825"/>
          </a:xfrm>
          <a:prstGeom prst="rect">
            <a:avLst/>
          </a:prstGeom>
          <a:noFill/>
          <a:ln w="9525">
            <a:noFill/>
            <a:miter lim="800000"/>
            <a:headEnd/>
            <a:tailEnd/>
          </a:ln>
        </p:spPr>
      </p:pic>
      <p:pic>
        <p:nvPicPr>
          <p:cNvPr id="159" name="Picture 158" descr="fish.png"/>
          <p:cNvPicPr>
            <a:picLocks noChangeAspect="1"/>
          </p:cNvPicPr>
          <p:nvPr/>
        </p:nvPicPr>
        <p:blipFill>
          <a:blip r:embed="rId7" cstate="print"/>
          <a:srcRect/>
          <a:stretch>
            <a:fillRect/>
          </a:stretch>
        </p:blipFill>
        <p:spPr bwMode="auto">
          <a:xfrm>
            <a:off x="11144250" y="4143375"/>
            <a:ext cx="661988" cy="249238"/>
          </a:xfrm>
          <a:prstGeom prst="rect">
            <a:avLst/>
          </a:prstGeom>
          <a:noFill/>
          <a:ln w="9525">
            <a:noFill/>
            <a:miter lim="800000"/>
            <a:headEnd/>
            <a:tailEnd/>
          </a:ln>
        </p:spPr>
      </p:pic>
      <p:pic>
        <p:nvPicPr>
          <p:cNvPr id="160" name="Picture 159" descr="fish.png"/>
          <p:cNvPicPr>
            <a:picLocks noChangeAspect="1"/>
          </p:cNvPicPr>
          <p:nvPr/>
        </p:nvPicPr>
        <p:blipFill>
          <a:blip r:embed="rId7" cstate="print"/>
          <a:srcRect/>
          <a:stretch>
            <a:fillRect/>
          </a:stretch>
        </p:blipFill>
        <p:spPr bwMode="auto">
          <a:xfrm>
            <a:off x="11306175" y="4857750"/>
            <a:ext cx="661988" cy="249238"/>
          </a:xfrm>
          <a:prstGeom prst="rect">
            <a:avLst/>
          </a:prstGeom>
          <a:noFill/>
          <a:ln w="9525">
            <a:noFill/>
            <a:miter lim="800000"/>
            <a:headEnd/>
            <a:tailEnd/>
          </a:ln>
        </p:spPr>
      </p:pic>
      <p:pic>
        <p:nvPicPr>
          <p:cNvPr id="161" name="Picture 160" descr="fish.png"/>
          <p:cNvPicPr>
            <a:picLocks noChangeAspect="1"/>
          </p:cNvPicPr>
          <p:nvPr/>
        </p:nvPicPr>
        <p:blipFill>
          <a:blip r:embed="rId7" cstate="print"/>
          <a:srcRect/>
          <a:stretch>
            <a:fillRect/>
          </a:stretch>
        </p:blipFill>
        <p:spPr bwMode="auto">
          <a:xfrm>
            <a:off x="9910763" y="6608763"/>
            <a:ext cx="661987" cy="249237"/>
          </a:xfrm>
          <a:prstGeom prst="rect">
            <a:avLst/>
          </a:prstGeom>
          <a:noFill/>
          <a:ln w="9525">
            <a:noFill/>
            <a:miter lim="800000"/>
            <a:headEnd/>
            <a:tailEnd/>
          </a:ln>
        </p:spPr>
      </p:pic>
      <p:pic>
        <p:nvPicPr>
          <p:cNvPr id="162" name="Picture 161" descr="fish.png"/>
          <p:cNvPicPr>
            <a:picLocks noChangeAspect="1"/>
          </p:cNvPicPr>
          <p:nvPr/>
        </p:nvPicPr>
        <p:blipFill>
          <a:blip r:embed="rId7" cstate="print"/>
          <a:srcRect/>
          <a:stretch>
            <a:fillRect/>
          </a:stretch>
        </p:blipFill>
        <p:spPr bwMode="auto">
          <a:xfrm>
            <a:off x="11391900" y="5205413"/>
            <a:ext cx="661988" cy="250825"/>
          </a:xfrm>
          <a:prstGeom prst="rect">
            <a:avLst/>
          </a:prstGeom>
          <a:noFill/>
          <a:ln w="9525">
            <a:noFill/>
            <a:miter lim="800000"/>
            <a:headEnd/>
            <a:tailEnd/>
          </a:ln>
        </p:spPr>
      </p:pic>
      <p:pic>
        <p:nvPicPr>
          <p:cNvPr id="163" name="Picture 162" descr="fish.png"/>
          <p:cNvPicPr>
            <a:picLocks noChangeAspect="1"/>
          </p:cNvPicPr>
          <p:nvPr/>
        </p:nvPicPr>
        <p:blipFill>
          <a:blip r:embed="rId7" cstate="print"/>
          <a:srcRect/>
          <a:stretch>
            <a:fillRect/>
          </a:stretch>
        </p:blipFill>
        <p:spPr bwMode="auto">
          <a:xfrm>
            <a:off x="11163300" y="4643438"/>
            <a:ext cx="661988" cy="249237"/>
          </a:xfrm>
          <a:prstGeom prst="rect">
            <a:avLst/>
          </a:prstGeom>
          <a:noFill/>
          <a:ln w="9525">
            <a:noFill/>
            <a:miter lim="800000"/>
            <a:headEnd/>
            <a:tailEnd/>
          </a:ln>
        </p:spPr>
      </p:pic>
      <p:pic>
        <p:nvPicPr>
          <p:cNvPr id="164" name="Picture 163" descr="fish.png"/>
          <p:cNvPicPr>
            <a:picLocks noChangeAspect="1"/>
          </p:cNvPicPr>
          <p:nvPr/>
        </p:nvPicPr>
        <p:blipFill>
          <a:blip r:embed="rId7" cstate="print"/>
          <a:srcRect/>
          <a:stretch>
            <a:fillRect/>
          </a:stretch>
        </p:blipFill>
        <p:spPr bwMode="auto">
          <a:xfrm>
            <a:off x="9767888" y="6394450"/>
            <a:ext cx="661987" cy="249238"/>
          </a:xfrm>
          <a:prstGeom prst="rect">
            <a:avLst/>
          </a:prstGeom>
          <a:noFill/>
          <a:ln w="9525">
            <a:noFill/>
            <a:miter lim="800000"/>
            <a:headEnd/>
            <a:tailEnd/>
          </a:ln>
        </p:spPr>
      </p:pic>
      <p:pic>
        <p:nvPicPr>
          <p:cNvPr id="165" name="Picture 164" descr="fish.png"/>
          <p:cNvPicPr>
            <a:picLocks noChangeAspect="1"/>
          </p:cNvPicPr>
          <p:nvPr/>
        </p:nvPicPr>
        <p:blipFill>
          <a:blip r:embed="rId7" cstate="print"/>
          <a:srcRect/>
          <a:stretch>
            <a:fillRect/>
          </a:stretch>
        </p:blipFill>
        <p:spPr bwMode="auto">
          <a:xfrm>
            <a:off x="11249025" y="4991100"/>
            <a:ext cx="661988" cy="250825"/>
          </a:xfrm>
          <a:prstGeom prst="rect">
            <a:avLst/>
          </a:prstGeom>
          <a:noFill/>
          <a:ln w="9525">
            <a:noFill/>
            <a:miter lim="800000"/>
            <a:headEnd/>
            <a:tailEnd/>
          </a:ln>
        </p:spPr>
      </p:pic>
      <p:pic>
        <p:nvPicPr>
          <p:cNvPr id="166" name="Picture 165" descr="marked fish.png"/>
          <p:cNvPicPr>
            <a:picLocks noChangeAspect="1"/>
          </p:cNvPicPr>
          <p:nvPr/>
        </p:nvPicPr>
        <p:blipFill>
          <a:blip r:embed="rId11" cstate="print"/>
          <a:srcRect/>
          <a:stretch>
            <a:fillRect/>
          </a:stretch>
        </p:blipFill>
        <p:spPr bwMode="auto">
          <a:xfrm>
            <a:off x="9644063" y="4214813"/>
            <a:ext cx="762000" cy="288925"/>
          </a:xfrm>
          <a:prstGeom prst="rect">
            <a:avLst/>
          </a:prstGeom>
          <a:noFill/>
          <a:ln w="9525">
            <a:noFill/>
            <a:miter lim="800000"/>
            <a:headEnd/>
            <a:tailEnd/>
          </a:ln>
        </p:spPr>
      </p:pic>
      <p:pic>
        <p:nvPicPr>
          <p:cNvPr id="167" name="Picture 166" descr="marked fish.png"/>
          <p:cNvPicPr>
            <a:picLocks noChangeAspect="1"/>
          </p:cNvPicPr>
          <p:nvPr/>
        </p:nvPicPr>
        <p:blipFill>
          <a:blip r:embed="rId11" cstate="print"/>
          <a:srcRect/>
          <a:stretch>
            <a:fillRect/>
          </a:stretch>
        </p:blipFill>
        <p:spPr bwMode="auto">
          <a:xfrm>
            <a:off x="9858375" y="6072188"/>
            <a:ext cx="762000" cy="288925"/>
          </a:xfrm>
          <a:prstGeom prst="rect">
            <a:avLst/>
          </a:prstGeom>
          <a:noFill/>
          <a:ln w="9525">
            <a:noFill/>
            <a:miter lim="800000"/>
            <a:headEnd/>
            <a:tailEnd/>
          </a:ln>
        </p:spPr>
      </p:pic>
      <p:grpSp>
        <p:nvGrpSpPr>
          <p:cNvPr id="6" name="Group 113"/>
          <p:cNvGrpSpPr>
            <a:grpSpLocks/>
          </p:cNvGrpSpPr>
          <p:nvPr/>
        </p:nvGrpSpPr>
        <p:grpSpPr bwMode="auto">
          <a:xfrm>
            <a:off x="571500" y="3265488"/>
            <a:ext cx="1663700" cy="1806575"/>
            <a:chOff x="8265262" y="1500174"/>
            <a:chExt cx="1663864" cy="1806820"/>
          </a:xfrm>
        </p:grpSpPr>
        <p:sp>
          <p:nvSpPr>
            <p:cNvPr id="169" name="Teardrop 168"/>
            <p:cNvSpPr/>
            <p:nvPr/>
          </p:nvSpPr>
          <p:spPr>
            <a:xfrm rot="18861029">
              <a:off x="8246179" y="1624047"/>
              <a:ext cx="1702031" cy="1663864"/>
            </a:xfrm>
            <a:prstGeom prst="teardrop">
              <a:avLst/>
            </a:prstGeom>
            <a:blipFill>
              <a:blip r:embed="rId8"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170" name="Straight Connector 169"/>
            <p:cNvCxnSpPr/>
            <p:nvPr/>
          </p:nvCxnSpPr>
          <p:spPr>
            <a:xfrm rot="16200000" flipH="1">
              <a:off x="8786788" y="1572435"/>
              <a:ext cx="1071708" cy="10700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6200000" flipH="1">
              <a:off x="8572451" y="1786779"/>
              <a:ext cx="1214602" cy="121297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rot="16200000" flipH="1">
              <a:off x="8358118" y="2001120"/>
              <a:ext cx="1214603" cy="121297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16200000" flipH="1">
              <a:off x="8286680" y="2358349"/>
              <a:ext cx="857366" cy="85574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112"/>
            <p:cNvGrpSpPr>
              <a:grpSpLocks/>
            </p:cNvGrpSpPr>
            <p:nvPr/>
          </p:nvGrpSpPr>
          <p:grpSpPr bwMode="auto">
            <a:xfrm flipH="1">
              <a:off x="8287490" y="1500175"/>
              <a:ext cx="1620998" cy="1786180"/>
              <a:chOff x="8389100" y="1724013"/>
              <a:chExt cx="1620998" cy="1786180"/>
            </a:xfrm>
          </p:grpSpPr>
          <p:cxnSp>
            <p:nvCxnSpPr>
              <p:cNvPr id="175" name="Straight Connector 174"/>
              <p:cNvCxnSpPr/>
              <p:nvPr/>
            </p:nvCxnSpPr>
            <p:spPr>
              <a:xfrm rot="16200000" flipH="1">
                <a:off x="8938411" y="1724031"/>
                <a:ext cx="1071707" cy="107166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H="1">
                <a:off x="8724074" y="1938375"/>
                <a:ext cx="1214603" cy="121455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8509742" y="2152717"/>
                <a:ext cx="1214602" cy="121455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6200000" flipH="1">
                <a:off x="8389081" y="2438503"/>
                <a:ext cx="1071707" cy="107166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path" presetSubtype="0" repeatCount="4000" fill="hold" nodeType="clickEffect">
                                  <p:stCondLst>
                                    <p:cond delay="0"/>
                                  </p:stCondLst>
                                  <p:childTnLst>
                                    <p:animMotion origin="layout" path="M -1.11111E-6 0.01827 C 0.01233 0.00508 0.02882 -0.00717 0.06267 -0.00717 C 0.1007 -0.00717 0.11389 0.00508 0.12622 0.01827 C 0.14306 0.0326 0.15573 0.04717 0.19809 0.04717 C 0.23629 0.04717 0.24861 0.0326 0.26545 0.01827 C 0.27344 0.00508 0.29028 -0.00717 0.3283 -0.00717 C 0.36215 -0.00717 0.37882 0.00508 0.39184 0.01827 C 0.40469 0.0326 0.42153 0.04717 0.45938 0.04717 C 0.4974 0.04717 0.52691 0.01827 0.52691 0.0185 C 0.53958 0.00508 0.55243 -0.00717 0.58976 -0.00717 C 0.62813 -0.00717 0.64115 0.00508 0.65382 0.01827 C 0.67014 0.0326 0.68316 0.04717 0.72552 0.04717 C 0.76372 0.04717 0.77587 0.0326 0.78872 0.01827 C 0.80556 0.00508 0.81788 -0.00717 0.85573 -0.00717 C 0.88941 -0.00717 0.9066 0.00508 0.91979 0.01827 C 0.93212 0.0326 0.94879 0.04717 0.98733 0.04717 C 1.02535 0.04717 1.03733 0.0326 1.05434 0.01827 " pathEditMode="relative" rAng="0" ptsTypes="fffffffffffffffff">
                                      <p:cBhvr>
                                        <p:cTn id="6" dur="5000" fill="hold"/>
                                        <p:tgtEl>
                                          <p:spTgt spid="67"/>
                                        </p:tgtEl>
                                        <p:attrNameLst>
                                          <p:attrName>ppt_x</p:attrName>
                                          <p:attrName>ppt_y</p:attrName>
                                        </p:attrNameLst>
                                      </p:cBhvr>
                                      <p:rCtr x="52700" y="200"/>
                                    </p:animMotion>
                                  </p:childTnLst>
                                </p:cTn>
                              </p:par>
                              <p:par>
                                <p:cTn id="7" presetID="40" presetClass="path" presetSubtype="0" repeatCount="4000" fill="hold" nodeType="withEffect">
                                  <p:stCondLst>
                                    <p:cond delay="0"/>
                                  </p:stCondLst>
                                  <p:childTnLst>
                                    <p:animMotion origin="layout" path="M -4.72222E-6 2.96296E-6 C 0.01667 -0.01273 0.03872 -0.02454 0.08386 -0.02454 C 0.13455 -0.02454 0.15226 -0.01273 0.16875 2.96296E-6 C 0.19132 0.01389 0.20816 0.02801 0.26459 0.02801 C 0.31528 0.02801 0.33178 0.01389 0.35417 2.96296E-6 C 0.36476 -0.01273 0.3875 -0.02454 0.43768 -0.02454 C 0.48316 -0.02454 0.50539 -0.01273 0.5231 2.96296E-6 C 0.53976 0.01389 0.5625 0.02801 0.61303 0.02801 C 0.66389 0.02801 0.70313 2.96296E-6 0.70313 2.96296E-6 C 0.7198 -0.01273 0.73733 -0.02454 0.78698 -0.02454 C 0.8382 -0.02454 0.85521 -0.01273 0.87188 2.96296E-6 C 0.8941 0.01389 0.91112 0.02801 0.96789 0.02801 C 1.01893 0.02801 1.03525 0.01389 1.05209 2.96296E-6 C 1.07448 -0.01273 1.09115 -0.02454 1.1415 -0.02454 C 1.18681 -0.02454 1.20955 -0.01273 1.22691 2.96296E-6 C 1.24341 0.01389 1.2658 0.02801 1.31702 0.02801 C 1.36771 0.02801 1.38403 0.01389 1.40678 2.96296E-6 " pathEditMode="relative" rAng="0" ptsTypes="fffffffffffffffff">
                                      <p:cBhvr>
                                        <p:cTn id="8" dur="10000" fill="hold"/>
                                        <p:tgtEl>
                                          <p:spTgt spid="71"/>
                                        </p:tgtEl>
                                        <p:attrNameLst>
                                          <p:attrName>ppt_x</p:attrName>
                                          <p:attrName>ppt_y</p:attrName>
                                        </p:attrNameLst>
                                      </p:cBhvr>
                                      <p:rCtr x="70300" y="200"/>
                                    </p:animMotion>
                                  </p:childTnLst>
                                </p:cTn>
                              </p:par>
                              <p:par>
                                <p:cTn id="9" presetID="40" presetClass="path" presetSubtype="0" repeatCount="4000" fill="hold" nodeType="withEffect">
                                  <p:stCondLst>
                                    <p:cond delay="0"/>
                                  </p:stCondLst>
                                  <p:childTnLst>
                                    <p:animMotion origin="layout" path="M 0.00868 -0.00509 C 0.02483 -0.0303 0.04653 -0.05435 0.09063 -0.05435 C 0.14028 -0.05435 0.15764 -0.0303 0.17379 -0.00509 C 0.19583 0.0229 0.21198 0.05088 0.26771 0.05088 C 0.31719 0.05088 0.33333 0.0229 0.35504 -0.00509 C 0.36563 -0.0303 0.38767 -0.05435 0.43715 -0.05435 C 0.4816 -0.05435 0.5033 -0.0303 0.52049 -0.00509 C 0.53663 0.0229 0.55886 0.05088 0.60816 0.05088 C 0.65799 0.05088 0.69653 -0.00509 0.69653 -0.00486 C 0.71267 -0.0303 0.72986 -0.05435 0.77865 -0.05435 C 0.82847 -0.05435 0.84549 -0.0303 0.86198 -0.00509 C 0.88368 0.0229 0.90035 0.05088 0.95538 0.05088 C 1.00538 0.05088 1.02136 0.0229 1.03785 -0.00509 C 1.05972 -0.0303 1.07587 -0.05435 1.12552 -0.05435 C 1.16945 -0.05435 1.19167 -0.0303 1.20886 -0.00509 C 1.22483 0.0229 1.24705 0.05088 1.29688 0.05088 C 1.34653 0.05088 1.36267 0.0229 1.38472 -0.00509 " pathEditMode="relative" rAng="0" ptsTypes="fffffffffffffffff">
                                      <p:cBhvr>
                                        <p:cTn id="10" dur="5000" fill="hold"/>
                                        <p:tgtEl>
                                          <p:spTgt spid="72"/>
                                        </p:tgtEl>
                                        <p:attrNameLst>
                                          <p:attrName>ppt_x</p:attrName>
                                          <p:attrName>ppt_y</p:attrName>
                                        </p:attrNameLst>
                                      </p:cBhvr>
                                      <p:rCtr x="68800" y="300"/>
                                    </p:animMotion>
                                  </p:childTnLst>
                                </p:cTn>
                              </p:par>
                              <p:par>
                                <p:cTn id="11" presetID="40" presetClass="path" presetSubtype="0" repeatCount="4000" fill="hold" nodeType="withEffect">
                                  <p:stCondLst>
                                    <p:cond delay="0"/>
                                  </p:stCondLst>
                                  <p:childTnLst>
                                    <p:animMotion origin="layout" path="M 0.00052 -0.00393 C 0.01424 -0.01897 0.03247 -0.03307 0.06927 -0.03307 C 0.11112 -0.03307 0.1257 -0.01897 0.13907 -0.00393 C 0.15764 0.01272 0.17136 0.02983 0.21806 0.02983 C 0.26007 0.02983 0.27362 0.01272 0.29219 -0.00393 C 0.30087 -0.01897 0.31945 -0.03307 0.36094 -0.03307 C 0.39827 -0.03307 0.4165 -0.01897 0.43108 -0.00393 C 0.44497 0.01272 0.46355 0.02983 0.50521 0.02983 C 0.54705 0.02983 0.57934 -0.00393 0.57934 -0.00347 C 0.59306 -0.01897 0.60747 -0.03307 0.64844 -0.03307 C 0.69063 -0.03307 0.70487 -0.01897 0.71858 -0.00393 C 0.73681 0.01272 0.75087 0.02983 0.7974 0.02983 C 0.83941 0.02983 0.85278 0.01272 0.86667 -0.00393 C 0.88525 -0.01897 0.89879 -0.03307 0.94028 -0.03307 C 0.97761 -0.03307 0.99618 -0.01897 1.01059 -0.00393 C 1.02414 0.01272 1.04271 0.02983 1.0849 0.02983 C 1.12657 0.02983 1.13993 0.01272 1.15868 -0.00393 " pathEditMode="relative" rAng="0" ptsTypes="fffffffffffffffff">
                                      <p:cBhvr>
                                        <p:cTn id="12" dur="7000" fill="hold"/>
                                        <p:tgtEl>
                                          <p:spTgt spid="73"/>
                                        </p:tgtEl>
                                        <p:attrNameLst>
                                          <p:attrName>ppt_x</p:attrName>
                                          <p:attrName>ppt_y</p:attrName>
                                        </p:attrNameLst>
                                      </p:cBhvr>
                                      <p:rCtr x="57900" y="200"/>
                                    </p:animMotion>
                                  </p:childTnLst>
                                </p:cTn>
                              </p:par>
                              <p:par>
                                <p:cTn id="13" presetID="40" presetClass="path" presetSubtype="0" repeatCount="4000" fill="hold" nodeType="withEffect">
                                  <p:stCondLst>
                                    <p:cond delay="0"/>
                                  </p:stCondLst>
                                  <p:childTnLst>
                                    <p:animMotion origin="layout" path="M -2.22222E-6 -2.03515E-6 C 0.01337 -0.01156 0.03125 -0.02243 0.06736 -0.02243 C 0.10816 -0.02243 0.1224 -0.01156 0.13542 -2.03515E-6 C 0.15365 0.01295 0.16702 0.02614 0.21285 0.02614 C 0.25382 0.02614 0.26702 0.01295 0.28507 -2.03515E-6 C 0.29358 -0.01156 0.31181 -0.02243 0.35243 -0.02243 C 0.38889 -0.02243 0.40677 -0.01156 0.42101 -2.03515E-6 C 0.43455 0.01295 0.45278 0.02614 0.49341 0.02614 C 0.53438 0.02614 0.56597 -2.03515E-6 0.56597 0.00023 C 0.57934 -0.01156 0.59358 -0.02243 0.63351 -0.02243 C 0.67483 -0.02243 0.68854 -0.01156 0.70209 -2.03515E-6 C 0.71997 0.01295 0.73368 0.02614 0.77917 0.02614 C 0.82031 0.02614 0.83334 0.01295 0.84705 -2.03515E-6 C 0.86511 -0.01156 0.8783 -0.02243 0.91893 -0.02243 C 0.95538 -0.02243 0.97361 -0.01156 0.98768 -2.03515E-6 C 1.00104 0.01295 1.0191 0.02614 1.06025 0.02614 C 1.10104 0.02614 1.11406 0.01295 1.13247 -2.03515E-6 " pathEditMode="relative" rAng="0" ptsTypes="fffffffffffffffff">
                                      <p:cBhvr>
                                        <p:cTn id="14" dur="9000" fill="hold"/>
                                        <p:tgtEl>
                                          <p:spTgt spid="74"/>
                                        </p:tgtEl>
                                        <p:attrNameLst>
                                          <p:attrName>ppt_x</p:attrName>
                                          <p:attrName>ppt_y</p:attrName>
                                        </p:attrNameLst>
                                      </p:cBhvr>
                                      <p:rCtr x="56600" y="200"/>
                                    </p:animMotion>
                                  </p:childTnLst>
                                </p:cTn>
                              </p:par>
                              <p:par>
                                <p:cTn id="15" presetID="40" presetClass="path" presetSubtype="0" repeatCount="4000" fill="hold" nodeType="withEffect">
                                  <p:stCondLst>
                                    <p:cond delay="0"/>
                                  </p:stCondLst>
                                  <p:childTnLst>
                                    <p:animMotion origin="layout" path="M 3.05556E-6 2.27567E-6 C -0.01719 -0.01318 -0.04028 -0.02544 -0.08716 -0.02544 C -0.14011 -0.02544 -0.15851 -0.01318 -0.17535 2.27567E-6 C -0.19896 0.01434 -0.21632 0.02891 -0.27535 0.02891 C -0.32848 0.02891 -0.34549 0.01434 -0.36893 2.27567E-6 C -0.37986 -0.01318 -0.40348 -0.02544 -0.45608 -0.02544 C -0.50348 -0.02544 -0.52622 -0.01318 -0.54462 2.27567E-6 C -0.56216 0.01434 -0.58577 0.02891 -0.6382 0.02891 C -0.69132 0.02891 -0.73212 2.27567E-6 -0.73212 0.00023 C -0.74948 -0.01318 -0.76771 -0.02544 -0.81945 -0.02544 C -0.87275 -0.02544 -0.89063 -0.01318 -0.90816 2.27567E-6 C -0.93125 0.01434 -0.94879 0.02891 -1.00782 0.02891 C -1.06077 0.02891 -1.07778 0.01434 -1.09549 2.27567E-6 C -1.11875 -0.01318 -1.13594 -0.02544 -1.18854 -0.02544 C -1.23559 -0.02544 -1.2592 -0.01318 -1.27743 2.27567E-6 C -1.29462 0.01434 -1.31788 0.02891 -1.37118 0.02891 C -1.42379 0.02891 -1.4408 0.01434 -1.46441 2.27567E-6 " pathEditMode="relative" rAng="0" ptsTypes="fffffffffffffffff">
                                      <p:cBhvr>
                                        <p:cTn id="16" dur="5000" fill="hold"/>
                                        <p:tgtEl>
                                          <p:spTgt spid="75"/>
                                        </p:tgtEl>
                                        <p:attrNameLst>
                                          <p:attrName>ppt_x</p:attrName>
                                          <p:attrName>ppt_y</p:attrName>
                                        </p:attrNameLst>
                                      </p:cBhvr>
                                      <p:rCtr x="-73200" y="200"/>
                                    </p:animMotion>
                                  </p:childTnLst>
                                </p:cTn>
                              </p:par>
                              <p:par>
                                <p:cTn id="17" presetID="40" presetClass="path" presetSubtype="0" repeatCount="4000" fill="hold" nodeType="withEffect">
                                  <p:stCondLst>
                                    <p:cond delay="0"/>
                                  </p:stCondLst>
                                  <p:childTnLst>
                                    <p:animMotion origin="layout" path="M 4.44444E-6 2.19241E-6 C -0.01528 -0.01272 -0.03577 -0.02452 -0.07518 -0.02452 C -0.12084 -0.02452 -0.13612 -0.01272 -0.15139 2.19241E-6 C -0.17049 0.01387 -0.18577 0.02798 -0.23664 0.02798 C -0.28108 0.02798 -0.29636 0.01387 -0.31546 2.19241E-6 C -0.32553 -0.01272 -0.34584 -0.02452 -0.39046 -0.02452 C -0.43108 -0.02452 -0.45018 -0.01272 -0.46667 2.19241E-6 C -0.48073 0.01387 -0.50105 0.02798 -0.54671 0.02798 C -0.59132 0.02798 -0.62691 2.19241E-6 -0.62691 0.00023 C -0.6408 -0.01272 -0.6573 -0.02452 -0.70191 -0.02452 C -0.74636 -0.02452 -0.76164 -0.01272 -0.77691 2.19241E-6 C -0.79723 0.01387 -0.81112 0.02798 -0.86198 0.02798 C -0.90782 0.02798 -0.92188 0.01387 -0.93698 2.19241E-6 C -0.95747 -0.01272 -0.97257 -0.02452 -1.01719 -0.02452 C -1.0566 -0.02452 -1.07691 -0.01272 -1.09341 2.19241E-6 C -1.10747 0.01387 -1.12778 0.02798 -1.17344 0.02798 C -1.21789 0.02798 -1.23316 0.01387 -1.25226 2.19241E-6 " pathEditMode="relative" rAng="0" ptsTypes="fffffffffffffffff">
                                      <p:cBhvr>
                                        <p:cTn id="18" dur="10000" fill="hold"/>
                                        <p:tgtEl>
                                          <p:spTgt spid="76"/>
                                        </p:tgtEl>
                                        <p:attrNameLst>
                                          <p:attrName>ppt_x</p:attrName>
                                          <p:attrName>ppt_y</p:attrName>
                                        </p:attrNameLst>
                                      </p:cBhvr>
                                      <p:rCtr x="-62600" y="200"/>
                                    </p:animMotion>
                                  </p:childTnLst>
                                </p:cTn>
                              </p:par>
                              <p:par>
                                <p:cTn id="19" presetID="40" presetClass="path" presetSubtype="0" repeatCount="4000" fill="hold" nodeType="withEffect">
                                  <p:stCondLst>
                                    <p:cond delay="0"/>
                                  </p:stCondLst>
                                  <p:childTnLst>
                                    <p:animMotion origin="layout" path="M -3.61111E-6 -3.89454E-6 C -0.01423 -0.0252 -0.03316 -0.04926 -0.07187 -0.04926 C -0.11527 -0.04926 -0.13038 -0.0252 -0.14461 -3.89454E-6 C -0.16389 0.02799 -0.17812 0.05597 -0.22673 0.05597 C -0.27031 0.05597 -0.28437 0.02799 -0.30364 -3.89454E-6 C -0.31284 -0.0252 -0.33211 -0.04926 -0.37552 -0.04926 C -0.41441 -0.04926 -0.43333 -0.0252 -0.44843 -3.89454E-6 C -0.46267 0.02799 -0.48194 0.05597 -0.52534 0.05597 C -0.56892 0.05597 -0.6026 -3.89454E-6 -0.6026 0.00024 C -0.61684 -0.0252 -0.63177 -0.04926 -0.67465 -0.04926 C -0.71823 -0.04926 -0.73298 -0.0252 -0.74757 -3.89454E-6 C -0.76649 0.02799 -0.78107 0.05597 -0.82934 0.05597 C -0.87309 0.05597 -0.88715 0.02799 -0.90156 -3.89454E-6 C -0.92066 -0.0252 -0.93489 -0.04926 -0.97829 -0.04926 C -1.01684 -0.04926 -1.03628 -0.0252 -1.05104 -3.89454E-6 C -1.06527 0.02799 -1.08472 0.05597 -1.1283 0.05597 C -1.1717 0.05597 -1.18593 0.02799 -1.2052 -3.89454E-6 " pathEditMode="relative" rAng="0" ptsTypes="fffffffffffffffff">
                                      <p:cBhvr>
                                        <p:cTn id="20" dur="15000" fill="hold"/>
                                        <p:tgtEl>
                                          <p:spTgt spid="77"/>
                                        </p:tgtEl>
                                        <p:attrNameLst>
                                          <p:attrName>ppt_x</p:attrName>
                                          <p:attrName>ppt_y</p:attrName>
                                        </p:attrNameLst>
                                      </p:cBhvr>
                                      <p:rCtr x="-60300" y="300"/>
                                    </p:animMotion>
                                  </p:childTnLst>
                                </p:cTn>
                              </p:par>
                              <p:par>
                                <p:cTn id="21" presetID="40" presetClass="path" presetSubtype="0" repeatCount="4000" fill="hold" nodeType="withEffect">
                                  <p:stCondLst>
                                    <p:cond delay="0"/>
                                  </p:stCondLst>
                                  <p:childTnLst>
                                    <p:animMotion origin="layout" path="M 3.88889E-6 -0.0333 C -0.01806 -0.04649 -0.0415 -0.05851 -0.08959 -0.05851 C -0.14393 -0.05851 -0.16285 -0.04649 -0.18021 -0.0333 C -0.20434 -0.01873 -0.22205 -0.00532 -0.28282 -0.00532 C -0.3375 -0.00532 -0.35504 -0.01873 -0.379 -0.0333 C -0.39028 -0.04649 -0.41424 -0.05851 -0.46841 -0.05851 C -0.51684 -0.05851 -0.54028 -0.04649 -0.55973 -0.0333 C -0.57743 -0.01873 -0.60157 -0.00532 -0.65556 -0.00532 C -0.71007 -0.00532 -0.75191 -0.0333 -0.75191 -0.03446 C -0.77032 -0.04649 -0.78855 -0.05851 -0.84184 -0.05851 C -0.89636 -0.05851 -0.91511 -0.04649 -0.93299 -0.0333 C -0.9566 -0.01873 -0.97448 -0.00532 -1.03507 -0.00532 C -1.08959 -0.00532 -1.1073 -0.01873 -1.12518 -0.0333 C -1.14948 -0.04649 -1.16702 -0.05851 -1.22066 -0.05851 C -1.26945 -0.05851 -1.29323 -0.04649 -1.31216 -0.0333 C -1.32986 -0.01873 -1.35348 -0.00532 -1.40816 -0.00532 C -1.4625 -0.00532 -1.48004 -0.01873 -1.50434 -0.0333 " pathEditMode="relative" rAng="0" ptsTypes="fffffffffffffffff">
                                      <p:cBhvr>
                                        <p:cTn id="22" dur="7000" fill="hold"/>
                                        <p:tgtEl>
                                          <p:spTgt spid="78"/>
                                        </p:tgtEl>
                                        <p:attrNameLst>
                                          <p:attrName>ppt_x</p:attrName>
                                          <p:attrName>ppt_y</p:attrName>
                                        </p:attrNameLst>
                                      </p:cBhvr>
                                      <p:rCtr x="-75200" y="100"/>
                                    </p:animMotion>
                                  </p:childTnLst>
                                </p:cTn>
                              </p:par>
                              <p:par>
                                <p:cTn id="23" presetID="40" presetClass="path" presetSubtype="0" repeatCount="4000" fill="hold" nodeType="withEffect">
                                  <p:stCondLst>
                                    <p:cond delay="0"/>
                                  </p:stCondLst>
                                  <p:childTnLst>
                                    <p:animMotion origin="layout" path="M -4.44444E-6 -0.0333 C -0.01805 -0.04648 -0.04149 -0.05851 -0.08958 -0.05851 C -0.14392 -0.05851 -0.16284 -0.04648 -0.1802 -0.0333 C -0.20434 -0.01873 -0.22204 -0.00532 -0.28281 -0.00532 C -0.3375 -0.00532 -0.35503 -0.01873 -0.37899 -0.0333 C -0.39027 -0.04648 -0.41423 -0.05851 -0.4684 -0.05851 C -0.51684 -0.05851 -0.54027 -0.04648 -0.55972 -0.0333 C -0.57743 -0.01873 -0.60156 -0.00532 -0.65555 -0.00532 C -0.71006 -0.00532 -0.75191 -0.0333 -0.75191 -0.03446 C -0.77031 -0.04648 -0.78854 -0.05851 -0.84184 -0.05851 C -0.89635 -0.05851 -0.9151 -0.04648 -0.93298 -0.0333 C -0.95659 -0.01873 -0.97447 -0.00532 -1.03506 -0.00532 C -1.08958 -0.00532 -1.10729 -0.01873 -1.12517 -0.0333 C -1.14947 -0.04648 -1.16701 -0.05851 -1.22066 -0.05851 C -1.26944 -0.05851 -1.29322 -0.04648 -1.31215 -0.0333 C -1.32986 -0.01873 -1.35347 -0.00532 -1.40816 -0.00532 C -1.4625 -0.00532 -1.48003 -0.01873 -1.50434 -0.0333 " pathEditMode="relative" rAng="0" ptsTypes="fffffffffffffffff">
                                      <p:cBhvr>
                                        <p:cTn id="24" dur="9000" fill="hold"/>
                                        <p:tgtEl>
                                          <p:spTgt spid="79"/>
                                        </p:tgtEl>
                                        <p:attrNameLst>
                                          <p:attrName>ppt_x</p:attrName>
                                          <p:attrName>ppt_y</p:attrName>
                                        </p:attrNameLst>
                                      </p:cBhvr>
                                      <p:rCtr x="-75200" y="100"/>
                                    </p:animMotion>
                                  </p:childTnLst>
                                </p:cTn>
                              </p:par>
                              <p:par>
                                <p:cTn id="25" presetID="40" presetClass="path" presetSubtype="0" repeatCount="4000" fill="hold" nodeType="withEffect">
                                  <p:stCondLst>
                                    <p:cond delay="0"/>
                                  </p:stCondLst>
                                  <p:childTnLst>
                                    <p:animMotion origin="layout" path="M -1.11111E-6 0.01827 C 0.01233 0.00508 0.02882 -0.00717 0.06267 -0.00717 C 0.1007 -0.00717 0.11389 0.00508 0.12622 0.01827 C 0.14306 0.0326 0.15573 0.04717 0.19809 0.04717 C 0.23629 0.04717 0.24861 0.0326 0.26545 0.01827 C 0.27344 0.00508 0.29028 -0.00717 0.3283 -0.00717 C 0.36215 -0.00717 0.37882 0.00508 0.39184 0.01827 C 0.40469 0.0326 0.42153 0.04717 0.45938 0.04717 C 0.4974 0.04717 0.52691 0.01827 0.52691 0.0185 C 0.53958 0.00508 0.55243 -0.00717 0.58976 -0.00717 C 0.62813 -0.00717 0.64115 0.00508 0.65382 0.01827 C 0.67014 0.0326 0.68316 0.04717 0.72552 0.04717 C 0.76372 0.04717 0.77587 0.0326 0.78872 0.01827 C 0.80556 0.00508 0.81788 -0.00717 0.85573 -0.00717 C 0.88941 -0.00717 0.9066 0.00508 0.91979 0.01827 C 0.93212 0.0326 0.94879 0.04717 0.98733 0.04717 C 1.02535 0.04717 1.03733 0.0326 1.05434 0.01827 " pathEditMode="relative" rAng="0" ptsTypes="fffffffffffffffff">
                                      <p:cBhvr>
                                        <p:cTn id="26" dur="5000" fill="hold"/>
                                        <p:tgtEl>
                                          <p:spTgt spid="82"/>
                                        </p:tgtEl>
                                        <p:attrNameLst>
                                          <p:attrName>ppt_x</p:attrName>
                                          <p:attrName>ppt_y</p:attrName>
                                        </p:attrNameLst>
                                      </p:cBhvr>
                                      <p:rCtr x="52700" y="200"/>
                                    </p:animMotion>
                                  </p:childTnLst>
                                </p:cTn>
                              </p:par>
                              <p:par>
                                <p:cTn id="27" presetID="40" presetClass="path" presetSubtype="0" repeatCount="4000" fill="hold" nodeType="withEffect">
                                  <p:stCondLst>
                                    <p:cond delay="0"/>
                                  </p:stCondLst>
                                  <p:childTnLst>
                                    <p:animMotion origin="layout" path="M -1.11111E-6 0.01827 C 0.01233 0.00508 0.02882 -0.00717 0.06267 -0.00717 C 0.1007 -0.00717 0.11389 0.00508 0.12622 0.01827 C 0.14306 0.0326 0.15573 0.04717 0.19809 0.04717 C 0.23629 0.04717 0.24861 0.0326 0.26545 0.01827 C 0.27344 0.00508 0.29028 -0.00717 0.3283 -0.00717 C 0.36215 -0.00717 0.37882 0.00508 0.39184 0.01827 C 0.40469 0.0326 0.42153 0.04717 0.45938 0.04717 C 0.4974 0.04717 0.52691 0.01827 0.52691 0.0185 C 0.53958 0.00508 0.55243 -0.00717 0.58976 -0.00717 C 0.62813 -0.00717 0.64115 0.00508 0.65382 0.01827 C 0.67014 0.0326 0.68316 0.04717 0.72552 0.04717 C 0.76372 0.04717 0.77587 0.0326 0.78872 0.01827 C 0.80556 0.00508 0.81788 -0.00717 0.85573 -0.00717 C 0.88941 -0.00717 0.9066 0.00508 0.91979 0.01827 C 0.93212 0.0326 0.94879 0.04717 0.98733 0.04717 C 1.02535 0.04717 1.03733 0.0326 1.05434 0.01827 " pathEditMode="relative" rAng="0" ptsTypes="fffffffffffffffff">
                                      <p:cBhvr>
                                        <p:cTn id="28" dur="5000" fill="hold"/>
                                        <p:tgtEl>
                                          <p:spTgt spid="84"/>
                                        </p:tgtEl>
                                        <p:attrNameLst>
                                          <p:attrName>ppt_x</p:attrName>
                                          <p:attrName>ppt_y</p:attrName>
                                        </p:attrNameLst>
                                      </p:cBhvr>
                                      <p:rCtr x="52700" y="200"/>
                                    </p:animMotion>
                                  </p:childTnLst>
                                </p:cTn>
                              </p:par>
                              <p:par>
                                <p:cTn id="29" presetID="40" presetClass="path" presetSubtype="0" repeatCount="4000" fill="hold" nodeType="withEffect">
                                  <p:stCondLst>
                                    <p:cond delay="0"/>
                                  </p:stCondLst>
                                  <p:childTnLst>
                                    <p:animMotion origin="layout" path="M -1.11111E-6 0.01827 C 0.01233 0.00508 0.02882 -0.00717 0.06267 -0.00717 C 0.1007 -0.00717 0.11389 0.00508 0.12622 0.01827 C 0.14306 0.0326 0.15573 0.04717 0.19809 0.04717 C 0.23629 0.04717 0.24861 0.0326 0.26545 0.01827 C 0.27344 0.00508 0.29028 -0.00717 0.3283 -0.00717 C 0.36215 -0.00717 0.37882 0.00508 0.39184 0.01827 C 0.40469 0.0326 0.42153 0.04717 0.45938 0.04717 C 0.4974 0.04717 0.52691 0.01827 0.52691 0.0185 C 0.53958 0.00508 0.55243 -0.00717 0.58976 -0.00717 C 0.62813 -0.00717 0.64115 0.00508 0.65382 0.01827 C 0.67014 0.0326 0.68316 0.04717 0.72552 0.04717 C 0.76372 0.04717 0.77587 0.0326 0.78872 0.01827 C 0.80556 0.00508 0.81788 -0.00717 0.85573 -0.00717 C 0.88941 -0.00717 0.9066 0.00508 0.91979 0.01827 C 0.93212 0.0326 0.94879 0.04717 0.98733 0.04717 C 1.02535 0.04717 1.03733 0.0326 1.05434 0.01827 " pathEditMode="relative" rAng="0" ptsTypes="fffffffffffffffff">
                                      <p:cBhvr>
                                        <p:cTn id="30" dur="5000" fill="hold"/>
                                        <p:tgtEl>
                                          <p:spTgt spid="85"/>
                                        </p:tgtEl>
                                        <p:attrNameLst>
                                          <p:attrName>ppt_x</p:attrName>
                                          <p:attrName>ppt_y</p:attrName>
                                        </p:attrNameLst>
                                      </p:cBhvr>
                                      <p:rCtr x="52700" y="200"/>
                                    </p:animMotion>
                                  </p:childTnLst>
                                </p:cTn>
                              </p:par>
                              <p:par>
                                <p:cTn id="31" presetID="40" presetClass="path" presetSubtype="0" repeatCount="4000" fill="hold" nodeType="withEffect">
                                  <p:stCondLst>
                                    <p:cond delay="0"/>
                                  </p:stCondLst>
                                  <p:childTnLst>
                                    <p:animMotion origin="layout" path="M -4.72222E-6 2.96296E-6 C 0.01667 -0.01273 0.03872 -0.02454 0.08386 -0.02454 C 0.13455 -0.02454 0.15226 -0.01273 0.16875 2.96296E-6 C 0.19132 0.01389 0.20816 0.02801 0.26459 0.02801 C 0.31528 0.02801 0.33178 0.01389 0.35417 2.96296E-6 C 0.36476 -0.01273 0.3875 -0.02454 0.43768 -0.02454 C 0.48316 -0.02454 0.50539 -0.01273 0.5231 2.96296E-6 C 0.53976 0.01389 0.5625 0.02801 0.61303 0.02801 C 0.66389 0.02801 0.70313 2.96296E-6 0.70313 2.96296E-6 C 0.7198 -0.01273 0.73733 -0.02454 0.78698 -0.02454 C 0.8382 -0.02454 0.85521 -0.01273 0.87188 2.96296E-6 C 0.8941 0.01389 0.91112 0.02801 0.96789 0.02801 C 1.01893 0.02801 1.03525 0.01389 1.05209 2.96296E-6 C 1.07448 -0.01273 1.09115 -0.02454 1.1415 -0.02454 C 1.18681 -0.02454 1.20955 -0.01273 1.22691 2.96296E-6 C 1.24341 0.01389 1.2658 0.02801 1.31702 0.02801 C 1.36771 0.02801 1.38403 0.01389 1.40678 2.96296E-6 " pathEditMode="relative" rAng="0" ptsTypes="fffffffffffffffff">
                                      <p:cBhvr>
                                        <p:cTn id="32" dur="10000" fill="hold"/>
                                        <p:tgtEl>
                                          <p:spTgt spid="86"/>
                                        </p:tgtEl>
                                        <p:attrNameLst>
                                          <p:attrName>ppt_x</p:attrName>
                                          <p:attrName>ppt_y</p:attrName>
                                        </p:attrNameLst>
                                      </p:cBhvr>
                                      <p:rCtr x="70300" y="200"/>
                                    </p:animMotion>
                                  </p:childTnLst>
                                </p:cTn>
                              </p:par>
                              <p:par>
                                <p:cTn id="33" presetID="40" presetClass="path" presetSubtype="0" repeatCount="4000" fill="hold" nodeType="withEffect">
                                  <p:stCondLst>
                                    <p:cond delay="0"/>
                                  </p:stCondLst>
                                  <p:childTnLst>
                                    <p:animMotion origin="layout" path="M -3.88889E-6 3.41351E-6 C 0.01372 -0.01504 0.03195 -0.02914 0.06875 -0.02914 C 0.11059 -0.02914 0.12518 -0.01504 0.13855 3.41351E-6 C 0.15712 0.01665 0.17084 0.03376 0.21754 0.03376 C 0.25955 0.03376 0.27309 0.01665 0.29167 3.41351E-6 C 0.30035 -0.01504 0.31893 -0.02914 0.36042 -0.02914 C 0.39775 -0.02914 0.41598 -0.01504 0.43056 3.41351E-6 C 0.44445 0.01665 0.46302 0.03376 0.50469 0.03376 C 0.54653 0.03376 0.57882 3.41351E-6 0.57882 0.00046 C 0.59254 -0.01504 0.60695 -0.02914 0.64792 -0.02914 C 0.69011 -0.02914 0.70434 -0.01504 0.71806 3.41351E-6 C 0.73629 0.01665 0.75035 0.03376 0.79688 0.03376 C 0.83889 0.03376 0.85226 0.01665 0.86615 3.41351E-6 C 0.88473 -0.01504 0.89827 -0.02914 0.93976 -0.02914 C 0.97709 -0.02914 0.99566 -0.01504 1.01007 3.41351E-6 C 1.02362 0.01665 1.04219 0.03376 1.08438 0.03376 C 1.12605 0.03376 1.13941 0.01665 1.15816 3.41351E-6 " pathEditMode="relative" rAng="0" ptsTypes="fffffffffffffffff">
                                      <p:cBhvr>
                                        <p:cTn id="34" dur="7000" fill="hold"/>
                                        <p:tgtEl>
                                          <p:spTgt spid="87"/>
                                        </p:tgtEl>
                                        <p:attrNameLst>
                                          <p:attrName>ppt_x</p:attrName>
                                          <p:attrName>ppt_y</p:attrName>
                                        </p:attrNameLst>
                                      </p:cBhvr>
                                      <p:rCtr x="57900" y="200"/>
                                    </p:animMotion>
                                  </p:childTnLst>
                                </p:cTn>
                              </p:par>
                              <p:par>
                                <p:cTn id="35" presetID="40" presetClass="path" presetSubtype="0" repeatCount="4000" fill="hold" nodeType="withEffect">
                                  <p:stCondLst>
                                    <p:cond delay="0"/>
                                  </p:stCondLst>
                                  <p:childTnLst>
                                    <p:animMotion origin="layout" path="M -2.22222E-6 -2.03515E-6 C 0.01337 -0.01156 0.03125 -0.02243 0.06736 -0.02243 C 0.10816 -0.02243 0.1224 -0.01156 0.13542 -2.03515E-6 C 0.15365 0.01295 0.16702 0.02614 0.21285 0.02614 C 0.25382 0.02614 0.26702 0.01295 0.28507 -2.03515E-6 C 0.29358 -0.01156 0.31181 -0.02243 0.35243 -0.02243 C 0.38889 -0.02243 0.40677 -0.01156 0.42101 -2.03515E-6 C 0.43455 0.01295 0.45278 0.02614 0.49341 0.02614 C 0.53438 0.02614 0.56597 -2.03515E-6 0.56597 0.00023 C 0.57934 -0.01156 0.59358 -0.02243 0.63351 -0.02243 C 0.67483 -0.02243 0.68854 -0.01156 0.70209 -2.03515E-6 C 0.71997 0.01295 0.73368 0.02614 0.77917 0.02614 C 0.82031 0.02614 0.83334 0.01295 0.84705 -2.03515E-6 C 0.86511 -0.01156 0.8783 -0.02243 0.91893 -0.02243 C 0.95538 -0.02243 0.97361 -0.01156 0.98768 -2.03515E-6 C 1.00104 0.01295 1.0191 0.02614 1.06025 0.02614 C 1.10104 0.02614 1.11406 0.01295 1.13247 -2.03515E-6 " pathEditMode="relative" rAng="0" ptsTypes="fffffffffffffffff">
                                      <p:cBhvr>
                                        <p:cTn id="36" dur="9000" fill="hold"/>
                                        <p:tgtEl>
                                          <p:spTgt spid="88"/>
                                        </p:tgtEl>
                                        <p:attrNameLst>
                                          <p:attrName>ppt_x</p:attrName>
                                          <p:attrName>ppt_y</p:attrName>
                                        </p:attrNameLst>
                                      </p:cBhvr>
                                      <p:rCtr x="56600" y="200"/>
                                    </p:animMotion>
                                  </p:childTnLst>
                                </p:cTn>
                              </p:par>
                              <p:par>
                                <p:cTn id="37" presetID="40" presetClass="path" presetSubtype="0" repeatCount="4000" fill="hold" nodeType="withEffect">
                                  <p:stCondLst>
                                    <p:cond delay="0"/>
                                  </p:stCondLst>
                                  <p:childTnLst>
                                    <p:animMotion origin="layout" path="M 3.05556E-6 2.27567E-6 C -0.01719 -0.01318 -0.04028 -0.02544 -0.08716 -0.02544 C -0.14011 -0.02544 -0.15851 -0.01318 -0.17535 2.27567E-6 C -0.19896 0.01434 -0.21632 0.02891 -0.27535 0.02891 C -0.32848 0.02891 -0.34549 0.01434 -0.36893 2.27567E-6 C -0.37986 -0.01318 -0.40348 -0.02544 -0.45608 -0.02544 C -0.50348 -0.02544 -0.52622 -0.01318 -0.54462 2.27567E-6 C -0.56216 0.01434 -0.58577 0.02891 -0.6382 0.02891 C -0.69132 0.02891 -0.73212 2.27567E-6 -0.73212 0.00023 C -0.74948 -0.01318 -0.76771 -0.02544 -0.81945 -0.02544 C -0.87275 -0.02544 -0.89063 -0.01318 -0.90816 2.27567E-6 C -0.93125 0.01434 -0.94879 0.02891 -1.00782 0.02891 C -1.06077 0.02891 -1.07778 0.01434 -1.09549 2.27567E-6 C -1.11875 -0.01318 -1.13594 -0.02544 -1.18854 -0.02544 C -1.23559 -0.02544 -1.2592 -0.01318 -1.27743 2.27567E-6 C -1.29462 0.01434 -1.31788 0.02891 -1.37118 0.02891 C -1.42379 0.02891 -1.4408 0.01434 -1.46441 2.27567E-6 " pathEditMode="relative" rAng="0" ptsTypes="fffffffffffffffff">
                                      <p:cBhvr>
                                        <p:cTn id="38" dur="5000" fill="hold"/>
                                        <p:tgtEl>
                                          <p:spTgt spid="89"/>
                                        </p:tgtEl>
                                        <p:attrNameLst>
                                          <p:attrName>ppt_x</p:attrName>
                                          <p:attrName>ppt_y</p:attrName>
                                        </p:attrNameLst>
                                      </p:cBhvr>
                                      <p:rCtr x="-73200" y="200"/>
                                    </p:animMotion>
                                  </p:childTnLst>
                                </p:cTn>
                              </p:par>
                              <p:par>
                                <p:cTn id="39" presetID="40" presetClass="path" presetSubtype="0" repeatCount="4000" fill="hold" nodeType="withEffect">
                                  <p:stCondLst>
                                    <p:cond delay="0"/>
                                  </p:stCondLst>
                                  <p:childTnLst>
                                    <p:animMotion origin="layout" path="M 4.44444E-6 2.19241E-6 C -0.01528 -0.01272 -0.03577 -0.02452 -0.07518 -0.02452 C -0.12084 -0.02452 -0.13612 -0.01272 -0.15139 2.19241E-6 C -0.17049 0.01387 -0.18577 0.02798 -0.23664 0.02798 C -0.28108 0.02798 -0.29636 0.01387 -0.31546 2.19241E-6 C -0.32553 -0.01272 -0.34584 -0.02452 -0.39046 -0.02452 C -0.43108 -0.02452 -0.45018 -0.01272 -0.46667 2.19241E-6 C -0.48073 0.01387 -0.50105 0.02798 -0.54671 0.02798 C -0.59132 0.02798 -0.62691 2.19241E-6 -0.62691 0.00023 C -0.6408 -0.01272 -0.6573 -0.02452 -0.70191 -0.02452 C -0.74636 -0.02452 -0.76164 -0.01272 -0.77691 2.19241E-6 C -0.79723 0.01387 -0.81112 0.02798 -0.86198 0.02798 C -0.90782 0.02798 -0.92188 0.01387 -0.93698 2.19241E-6 C -0.95747 -0.01272 -0.97257 -0.02452 -1.01719 -0.02452 C -1.0566 -0.02452 -1.07691 -0.01272 -1.09341 2.19241E-6 C -1.10747 0.01387 -1.12778 0.02798 -1.17344 0.02798 C -1.21789 0.02798 -1.23316 0.01387 -1.25226 2.19241E-6 " pathEditMode="relative" rAng="0" ptsTypes="fffffffffffffffff">
                                      <p:cBhvr>
                                        <p:cTn id="40" dur="10000" fill="hold"/>
                                        <p:tgtEl>
                                          <p:spTgt spid="90"/>
                                        </p:tgtEl>
                                        <p:attrNameLst>
                                          <p:attrName>ppt_x</p:attrName>
                                          <p:attrName>ppt_y</p:attrName>
                                        </p:attrNameLst>
                                      </p:cBhvr>
                                      <p:rCtr x="-62600" y="200"/>
                                    </p:animMotion>
                                  </p:childTnLst>
                                </p:cTn>
                              </p:par>
                              <p:par>
                                <p:cTn id="41" presetID="40" presetClass="path" presetSubtype="0" repeatCount="4000" fill="hold" nodeType="withEffect">
                                  <p:stCondLst>
                                    <p:cond delay="0"/>
                                  </p:stCondLst>
                                  <p:childTnLst>
                                    <p:animMotion origin="layout" path="M -3.61111E-6 -3.89454E-6 C -0.01423 -0.0252 -0.03316 -0.04926 -0.07187 -0.04926 C -0.11527 -0.04926 -0.13038 -0.0252 -0.14461 -3.89454E-6 C -0.16389 0.02799 -0.17812 0.05597 -0.22673 0.05597 C -0.27031 0.05597 -0.28437 0.02799 -0.30364 -3.89454E-6 C -0.31284 -0.0252 -0.33211 -0.04926 -0.37552 -0.04926 C -0.41441 -0.04926 -0.43333 -0.0252 -0.44843 -3.89454E-6 C -0.46267 0.02799 -0.48194 0.05597 -0.52534 0.05597 C -0.56892 0.05597 -0.6026 -3.89454E-6 -0.6026 0.00024 C -0.61684 -0.0252 -0.63177 -0.04926 -0.67465 -0.04926 C -0.71823 -0.04926 -0.73298 -0.0252 -0.74757 -3.89454E-6 C -0.76649 0.02799 -0.78107 0.05597 -0.82934 0.05597 C -0.87309 0.05597 -0.88715 0.02799 -0.90156 -3.89454E-6 C -0.92066 -0.0252 -0.93489 -0.04926 -0.97829 -0.04926 C -1.01684 -0.04926 -1.03628 -0.0252 -1.05104 -3.89454E-6 C -1.06527 0.02799 -1.08472 0.05597 -1.1283 0.05597 C -1.1717 0.05597 -1.18593 0.02799 -1.2052 -3.89454E-6 " pathEditMode="relative" rAng="0" ptsTypes="fffffffffffffffff">
                                      <p:cBhvr>
                                        <p:cTn id="42" dur="15000" fill="hold"/>
                                        <p:tgtEl>
                                          <p:spTgt spid="91"/>
                                        </p:tgtEl>
                                        <p:attrNameLst>
                                          <p:attrName>ppt_x</p:attrName>
                                          <p:attrName>ppt_y</p:attrName>
                                        </p:attrNameLst>
                                      </p:cBhvr>
                                      <p:rCtr x="-60300" y="300"/>
                                    </p:animMotion>
                                  </p:childTnLst>
                                </p:cTn>
                              </p:par>
                              <p:par>
                                <p:cTn id="43" presetID="40" presetClass="path" presetSubtype="0" repeatCount="4000" fill="hold" nodeType="withEffect">
                                  <p:stCondLst>
                                    <p:cond delay="0"/>
                                  </p:stCondLst>
                                  <p:childTnLst>
                                    <p:animMotion origin="layout" path="M 3.88889E-6 -0.0333 C -0.01806 -0.04649 -0.0415 -0.05851 -0.08959 -0.05851 C -0.14393 -0.05851 -0.16285 -0.04649 -0.18021 -0.0333 C -0.20434 -0.01873 -0.22205 -0.00532 -0.28282 -0.00532 C -0.3375 -0.00532 -0.35504 -0.01873 -0.379 -0.0333 C -0.39028 -0.04649 -0.41424 -0.05851 -0.46841 -0.05851 C -0.51684 -0.05851 -0.54028 -0.04649 -0.55973 -0.0333 C -0.57743 -0.01873 -0.60157 -0.00532 -0.65556 -0.00532 C -0.71007 -0.00532 -0.75191 -0.0333 -0.75191 -0.03446 C -0.77032 -0.04649 -0.78855 -0.05851 -0.84184 -0.05851 C -0.89636 -0.05851 -0.91511 -0.04649 -0.93299 -0.0333 C -0.9566 -0.01873 -0.97448 -0.00532 -1.03507 -0.00532 C -1.08959 -0.00532 -1.1073 -0.01873 -1.12518 -0.0333 C -1.14948 -0.04649 -1.16702 -0.05851 -1.22066 -0.05851 C -1.26945 -0.05851 -1.29323 -0.04649 -1.31216 -0.0333 C -1.32986 -0.01873 -1.35348 -0.00532 -1.40816 -0.00532 C -1.4625 -0.00532 -1.48004 -0.01873 -1.50434 -0.0333 " pathEditMode="relative" rAng="0" ptsTypes="fffffffffffffffff">
                                      <p:cBhvr>
                                        <p:cTn id="44" dur="7000" fill="hold"/>
                                        <p:tgtEl>
                                          <p:spTgt spid="92"/>
                                        </p:tgtEl>
                                        <p:attrNameLst>
                                          <p:attrName>ppt_x</p:attrName>
                                          <p:attrName>ppt_y</p:attrName>
                                        </p:attrNameLst>
                                      </p:cBhvr>
                                      <p:rCtr x="-75200" y="100"/>
                                    </p:animMotion>
                                  </p:childTnLst>
                                </p:cTn>
                              </p:par>
                              <p:par>
                                <p:cTn id="45" presetID="40" presetClass="path" presetSubtype="0" repeatCount="4000" fill="hold" nodeType="withEffect">
                                  <p:stCondLst>
                                    <p:cond delay="0"/>
                                  </p:stCondLst>
                                  <p:childTnLst>
                                    <p:animMotion origin="layout" path="M -4.44444E-6 -0.0333 C -0.01805 -0.04648 -0.04149 -0.05851 -0.08958 -0.05851 C -0.14392 -0.05851 -0.16284 -0.04648 -0.1802 -0.0333 C -0.20434 -0.01873 -0.22204 -0.00532 -0.28281 -0.00532 C -0.3375 -0.00532 -0.35503 -0.01873 -0.37899 -0.0333 C -0.39027 -0.04648 -0.41423 -0.05851 -0.4684 -0.05851 C -0.51684 -0.05851 -0.54027 -0.04648 -0.55972 -0.0333 C -0.57743 -0.01873 -0.60156 -0.00532 -0.65555 -0.00532 C -0.71006 -0.00532 -0.75191 -0.0333 -0.75191 -0.03446 C -0.77031 -0.04648 -0.78854 -0.05851 -0.84184 -0.05851 C -0.89635 -0.05851 -0.9151 -0.04648 -0.93298 -0.0333 C -0.95659 -0.01873 -0.97447 -0.00532 -1.03506 -0.00532 C -1.08958 -0.00532 -1.10729 -0.01873 -1.12517 -0.0333 C -1.14947 -0.04648 -1.16701 -0.05851 -1.22066 -0.05851 C -1.26944 -0.05851 -1.29322 -0.04648 -1.31215 -0.0333 C -1.32986 -0.01873 -1.35347 -0.00532 -1.40816 -0.00532 C -1.4625 -0.00532 -1.48003 -0.01873 -1.50434 -0.0333 " pathEditMode="relative" rAng="0" ptsTypes="fffffffffffffffff">
                                      <p:cBhvr>
                                        <p:cTn id="46" dur="9000" fill="hold"/>
                                        <p:tgtEl>
                                          <p:spTgt spid="93"/>
                                        </p:tgtEl>
                                        <p:attrNameLst>
                                          <p:attrName>ppt_x</p:attrName>
                                          <p:attrName>ppt_y</p:attrName>
                                        </p:attrNameLst>
                                      </p:cBhvr>
                                      <p:rCtr x="-75200" y="100"/>
                                    </p:animMotion>
                                  </p:childTnLst>
                                </p:cTn>
                              </p:par>
                              <p:par>
                                <p:cTn id="47" presetID="40" presetClass="path" presetSubtype="0" repeatCount="4000" fill="hold" nodeType="withEffect">
                                  <p:stCondLst>
                                    <p:cond delay="0"/>
                                  </p:stCondLst>
                                  <p:childTnLst>
                                    <p:animMotion origin="layout" path="M 3.05556E-6 2.27567E-6 C -0.01719 -0.01318 -0.04028 -0.02544 -0.08716 -0.02544 C -0.14011 -0.02544 -0.15851 -0.01318 -0.17535 2.27567E-6 C -0.19896 0.01434 -0.21632 0.02891 -0.27535 0.02891 C -0.32848 0.02891 -0.34549 0.01434 -0.36893 2.27567E-6 C -0.37986 -0.01318 -0.40348 -0.02544 -0.45608 -0.02544 C -0.50348 -0.02544 -0.52622 -0.01318 -0.54462 2.27567E-6 C -0.56216 0.01434 -0.58577 0.02891 -0.6382 0.02891 C -0.69132 0.02891 -0.73212 2.27567E-6 -0.73212 0.00023 C -0.74948 -0.01318 -0.76771 -0.02544 -0.81945 -0.02544 C -0.87275 -0.02544 -0.89063 -0.01318 -0.90816 2.27567E-6 C -0.93125 0.01434 -0.94879 0.02891 -1.00782 0.02891 C -1.06077 0.02891 -1.07778 0.01434 -1.09549 2.27567E-6 C -1.11875 -0.01318 -1.13594 -0.02544 -1.18854 -0.02544 C -1.23559 -0.02544 -1.2592 -0.01318 -1.27743 2.27567E-6 C -1.29462 0.01434 -1.31788 0.02891 -1.37118 0.02891 C -1.42379 0.02891 -1.4408 0.01434 -1.46441 2.27567E-6 " pathEditMode="relative" rAng="0" ptsTypes="fffffffffffffffff">
                                      <p:cBhvr>
                                        <p:cTn id="48" dur="5000" fill="hold"/>
                                        <p:tgtEl>
                                          <p:spTgt spid="94"/>
                                        </p:tgtEl>
                                        <p:attrNameLst>
                                          <p:attrName>ppt_x</p:attrName>
                                          <p:attrName>ppt_y</p:attrName>
                                        </p:attrNameLst>
                                      </p:cBhvr>
                                      <p:rCtr x="-73200" y="200"/>
                                    </p:animMotion>
                                  </p:childTnLst>
                                </p:cTn>
                              </p:par>
                              <p:par>
                                <p:cTn id="49" presetID="40" presetClass="path" presetSubtype="0" repeatCount="4000" fill="hold" nodeType="withEffect">
                                  <p:stCondLst>
                                    <p:cond delay="0"/>
                                  </p:stCondLst>
                                  <p:childTnLst>
                                    <p:animMotion origin="layout" path="M -4.44444E-6 -0.0333 C -0.01805 -0.04648 -0.04149 -0.05851 -0.08958 -0.05851 C -0.14392 -0.05851 -0.16284 -0.04648 -0.1802 -0.0333 C -0.20434 -0.01873 -0.22204 -0.00532 -0.28281 -0.00532 C -0.3375 -0.00532 -0.35503 -0.01873 -0.37899 -0.0333 C -0.39027 -0.04648 -0.41423 -0.05851 -0.4684 -0.05851 C -0.51684 -0.05851 -0.54027 -0.04648 -0.55972 -0.0333 C -0.57743 -0.01873 -0.60156 -0.00532 -0.65555 -0.00532 C -0.71006 -0.00532 -0.75191 -0.0333 -0.75191 -0.03446 C -0.77031 -0.04648 -0.78854 -0.05851 -0.84184 -0.05851 C -0.89635 -0.05851 -0.9151 -0.04648 -0.93298 -0.0333 C -0.95659 -0.01873 -0.97447 -0.00532 -1.03506 -0.00532 C -1.08958 -0.00532 -1.10729 -0.01873 -1.12517 -0.0333 C -1.14947 -0.04648 -1.16701 -0.05851 -1.22066 -0.05851 C -1.26944 -0.05851 -1.29322 -0.04648 -1.31215 -0.0333 C -1.32986 -0.01873 -1.35347 -0.00532 -1.40816 -0.00532 C -1.4625 -0.00532 -1.48003 -0.01873 -1.50434 -0.0333 " pathEditMode="relative" rAng="0" ptsTypes="fffffffffffffffff">
                                      <p:cBhvr>
                                        <p:cTn id="50" dur="9000" fill="hold"/>
                                        <p:tgtEl>
                                          <p:spTgt spid="95"/>
                                        </p:tgtEl>
                                        <p:attrNameLst>
                                          <p:attrName>ppt_x</p:attrName>
                                          <p:attrName>ppt_y</p:attrName>
                                        </p:attrNameLst>
                                      </p:cBhvr>
                                      <p:rCtr x="-75200" y="100"/>
                                    </p:animMotion>
                                  </p:childTnLst>
                                </p:cTn>
                              </p:par>
                              <p:par>
                                <p:cTn id="51" presetID="40" presetClass="path" presetSubtype="0" repeatCount="4000" fill="hold" nodeType="withEffect">
                                  <p:stCondLst>
                                    <p:cond delay="0"/>
                                  </p:stCondLst>
                                  <p:childTnLst>
                                    <p:animMotion origin="layout" path="M 3.88889E-6 -0.0333 C -0.01806 -0.04649 -0.0415 -0.05851 -0.08959 -0.05851 C -0.14393 -0.05851 -0.16285 -0.04649 -0.18021 -0.0333 C -0.20434 -0.01873 -0.22205 -0.00532 -0.28282 -0.00532 C -0.3375 -0.00532 -0.35504 -0.01873 -0.379 -0.0333 C -0.39028 -0.04649 -0.41424 -0.05851 -0.46841 -0.05851 C -0.51684 -0.05851 -0.54028 -0.04649 -0.55973 -0.0333 C -0.57743 -0.01873 -0.60157 -0.00532 -0.65556 -0.00532 C -0.71007 -0.00532 -0.75191 -0.0333 -0.75191 -0.03446 C -0.77032 -0.04649 -0.78855 -0.05851 -0.84184 -0.05851 C -0.89636 -0.05851 -0.91511 -0.04649 -0.93299 -0.0333 C -0.9566 -0.01873 -0.97448 -0.00532 -1.03507 -0.00532 C -1.08959 -0.00532 -1.1073 -0.01873 -1.12518 -0.0333 C -1.14948 -0.04649 -1.16702 -0.05851 -1.22066 -0.05851 C -1.26945 -0.05851 -1.29323 -0.04649 -1.31216 -0.0333 C -1.32986 -0.01873 -1.35348 -0.00532 -1.40816 -0.00532 C -1.4625 -0.00532 -1.48004 -0.01873 -1.50434 -0.0333 " pathEditMode="relative" rAng="0" ptsTypes="fffffffffffffffff">
                                      <p:cBhvr>
                                        <p:cTn id="52" dur="7000" fill="hold"/>
                                        <p:tgtEl>
                                          <p:spTgt spid="96"/>
                                        </p:tgtEl>
                                        <p:attrNameLst>
                                          <p:attrName>ppt_x</p:attrName>
                                          <p:attrName>ppt_y</p:attrName>
                                        </p:attrNameLst>
                                      </p:cBhvr>
                                      <p:rCtr x="-75200" y="100"/>
                                    </p:animMotion>
                                  </p:childTnLst>
                                </p:cTn>
                              </p:par>
                              <p:par>
                                <p:cTn id="53" presetID="3" presetClass="entr" presetSubtype="10" fill="hold" grpId="0" nodeType="withEffect">
                                  <p:stCondLst>
                                    <p:cond delay="2500"/>
                                  </p:stCondLst>
                                  <p:childTnLst>
                                    <p:set>
                                      <p:cBhvr>
                                        <p:cTn id="54" dur="1" fill="hold">
                                          <p:stCondLst>
                                            <p:cond delay="0"/>
                                          </p:stCondLst>
                                        </p:cTn>
                                        <p:tgtEl>
                                          <p:spTgt spid="97"/>
                                        </p:tgtEl>
                                        <p:attrNameLst>
                                          <p:attrName>style.visibility</p:attrName>
                                        </p:attrNameLst>
                                      </p:cBhvr>
                                      <p:to>
                                        <p:strVal val="visible"/>
                                      </p:to>
                                    </p:set>
                                    <p:animEffect transition="in" filter="blinds(horizontal)">
                                      <p:cBhvr>
                                        <p:cTn id="55" dur="500"/>
                                        <p:tgtEl>
                                          <p:spTgt spid="97"/>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par>
                                <p:cTn id="63" presetID="40" presetClass="path" presetSubtype="0" repeatCount="4000" fill="hold" nodeType="withEffect">
                                  <p:stCondLst>
                                    <p:cond delay="0"/>
                                  </p:stCondLst>
                                  <p:childTnLst>
                                    <p:animMotion origin="layout" path="M -1.11111E-6 0.01827 C 0.01233 0.00508 0.02882 -0.00717 0.06267 -0.00717 C 0.1007 -0.00717 0.11389 0.00508 0.12622 0.01827 C 0.14306 0.0326 0.15573 0.04717 0.19809 0.04717 C 0.23629 0.04717 0.24861 0.0326 0.26545 0.01827 C 0.27344 0.00508 0.29028 -0.00717 0.3283 -0.00717 C 0.36215 -0.00717 0.37882 0.00508 0.39184 0.01827 C 0.40469 0.0326 0.42153 0.04717 0.45938 0.04717 C 0.4974 0.04717 0.52691 0.01827 0.52691 0.0185 C 0.53958 0.00508 0.55243 -0.00717 0.58976 -0.00717 C 0.62813 -0.00717 0.64115 0.00508 0.65382 0.01827 C 0.67014 0.0326 0.68316 0.04717 0.72552 0.04717 C 0.76372 0.04717 0.77587 0.0326 0.78872 0.01827 C 0.80556 0.00508 0.81788 -0.00717 0.85573 -0.00717 C 0.88941 -0.00717 0.9066 0.00508 0.91979 0.01827 C 0.93212 0.0326 0.94879 0.04717 0.98733 0.04717 C 1.02535 0.04717 1.03733 0.0326 1.05434 0.01827 " pathEditMode="relative" rAng="0" ptsTypes="fffffffffffffffff">
                                      <p:cBhvr>
                                        <p:cTn id="64" dur="5000" fill="hold"/>
                                        <p:tgtEl>
                                          <p:spTgt spid="117"/>
                                        </p:tgtEl>
                                        <p:attrNameLst>
                                          <p:attrName>ppt_x</p:attrName>
                                          <p:attrName>ppt_y</p:attrName>
                                        </p:attrNameLst>
                                      </p:cBhvr>
                                      <p:rCtr x="52700" y="200"/>
                                    </p:animMotion>
                                  </p:childTnLst>
                                </p:cTn>
                              </p:par>
                              <p:par>
                                <p:cTn id="65" presetID="40" presetClass="path" presetSubtype="0" repeatCount="4000" fill="hold" nodeType="withEffect">
                                  <p:stCondLst>
                                    <p:cond delay="0"/>
                                  </p:stCondLst>
                                  <p:childTnLst>
                                    <p:animMotion origin="layout" path="M -4.72222E-6 2.96296E-6 C 0.01667 -0.01273 0.03872 -0.02454 0.08386 -0.02454 C 0.13455 -0.02454 0.15226 -0.01273 0.16875 2.96296E-6 C 0.19132 0.01389 0.20816 0.02801 0.26459 0.02801 C 0.31528 0.02801 0.33178 0.01389 0.35417 2.96296E-6 C 0.36476 -0.01273 0.3875 -0.02454 0.43768 -0.02454 C 0.48316 -0.02454 0.50539 -0.01273 0.5231 2.96296E-6 C 0.53976 0.01389 0.5625 0.02801 0.61303 0.02801 C 0.66389 0.02801 0.70313 2.96296E-6 0.70313 2.96296E-6 C 0.7198 -0.01273 0.73733 -0.02454 0.78698 -0.02454 C 0.8382 -0.02454 0.85521 -0.01273 0.87188 2.96296E-6 C 0.8941 0.01389 0.91112 0.02801 0.96789 0.02801 C 1.01893 0.02801 1.03525 0.01389 1.05209 2.96296E-6 C 1.07448 -0.01273 1.09115 -0.02454 1.1415 -0.02454 C 1.18681 -0.02454 1.20955 -0.01273 1.22691 2.96296E-6 C 1.24341 0.01389 1.2658 0.02801 1.31702 0.02801 C 1.36771 0.02801 1.38403 0.01389 1.40678 2.96296E-6 " pathEditMode="relative" rAng="0" ptsTypes="fffffffffffffffff">
                                      <p:cBhvr>
                                        <p:cTn id="66" dur="10000" fill="hold"/>
                                        <p:tgtEl>
                                          <p:spTgt spid="118"/>
                                        </p:tgtEl>
                                        <p:attrNameLst>
                                          <p:attrName>ppt_x</p:attrName>
                                          <p:attrName>ppt_y</p:attrName>
                                        </p:attrNameLst>
                                      </p:cBhvr>
                                      <p:rCtr x="70300" y="200"/>
                                    </p:animMotion>
                                  </p:childTnLst>
                                </p:cTn>
                              </p:par>
                              <p:par>
                                <p:cTn id="67" presetID="40" presetClass="path" presetSubtype="0" repeatCount="4000" fill="hold" nodeType="withEffect">
                                  <p:stCondLst>
                                    <p:cond delay="0"/>
                                  </p:stCondLst>
                                  <p:childTnLst>
                                    <p:animMotion origin="layout" path="M 0.00868 -0.00509 C 0.02483 -0.0303 0.04653 -0.05435 0.09063 -0.05435 C 0.14028 -0.05435 0.15764 -0.0303 0.17379 -0.00509 C 0.19583 0.0229 0.21198 0.05088 0.26771 0.05088 C 0.31719 0.05088 0.33333 0.0229 0.35504 -0.00509 C 0.36563 -0.0303 0.38767 -0.05435 0.43715 -0.05435 C 0.4816 -0.05435 0.5033 -0.0303 0.52049 -0.00509 C 0.53663 0.0229 0.55886 0.05088 0.60816 0.05088 C 0.65799 0.05088 0.69653 -0.00509 0.69653 -0.00486 C 0.71267 -0.0303 0.72986 -0.05435 0.77865 -0.05435 C 0.82847 -0.05435 0.84549 -0.0303 0.86198 -0.00509 C 0.88368 0.0229 0.90035 0.05088 0.95538 0.05088 C 1.00538 0.05088 1.02136 0.0229 1.03785 -0.00509 C 1.05972 -0.0303 1.07587 -0.05435 1.12552 -0.05435 C 1.16945 -0.05435 1.19167 -0.0303 1.20886 -0.00509 C 1.22483 0.0229 1.24705 0.05088 1.29688 0.05088 C 1.34653 0.05088 1.36267 0.0229 1.38472 -0.00509 " pathEditMode="relative" rAng="0" ptsTypes="fffffffffffffffff">
                                      <p:cBhvr>
                                        <p:cTn id="68" dur="5000" fill="hold"/>
                                        <p:tgtEl>
                                          <p:spTgt spid="119"/>
                                        </p:tgtEl>
                                        <p:attrNameLst>
                                          <p:attrName>ppt_x</p:attrName>
                                          <p:attrName>ppt_y</p:attrName>
                                        </p:attrNameLst>
                                      </p:cBhvr>
                                      <p:rCtr x="68800" y="300"/>
                                    </p:animMotion>
                                  </p:childTnLst>
                                </p:cTn>
                              </p:par>
                              <p:par>
                                <p:cTn id="69" presetID="40" presetClass="path" presetSubtype="0" repeatCount="4000" fill="hold" nodeType="withEffect">
                                  <p:stCondLst>
                                    <p:cond delay="0"/>
                                  </p:stCondLst>
                                  <p:childTnLst>
                                    <p:animMotion origin="layout" path="M -3.88889E-6 3.41351E-6 C 0.01372 -0.01504 0.03195 -0.02914 0.06875 -0.02914 C 0.11059 -0.02914 0.12518 -0.01504 0.13855 3.41351E-6 C 0.15712 0.01665 0.17084 0.03376 0.21754 0.03376 C 0.25955 0.03376 0.27309 0.01665 0.29167 3.41351E-6 C 0.30035 -0.01504 0.31893 -0.02914 0.36042 -0.02914 C 0.39775 -0.02914 0.41598 -0.01504 0.43056 3.41351E-6 C 0.44445 0.01665 0.46302 0.03376 0.50469 0.03376 C 0.54653 0.03376 0.57882 3.41351E-6 0.57882 0.00046 C 0.59254 -0.01504 0.60695 -0.02914 0.64792 -0.02914 C 0.69011 -0.02914 0.70434 -0.01504 0.71806 3.41351E-6 C 0.73629 0.01665 0.75035 0.03376 0.79688 0.03376 C 0.83889 0.03376 0.85226 0.01665 0.86615 3.41351E-6 C 0.88473 -0.01504 0.89827 -0.02914 0.93976 -0.02914 C 0.97709 -0.02914 0.99566 -0.01504 1.01007 3.41351E-6 C 1.02362 0.01665 1.04219 0.03376 1.08438 0.03376 C 1.12605 0.03376 1.13941 0.01665 1.15816 3.41351E-6 " pathEditMode="relative" rAng="0" ptsTypes="fffffffffffffffff">
                                      <p:cBhvr>
                                        <p:cTn id="70" dur="7000" fill="hold"/>
                                        <p:tgtEl>
                                          <p:spTgt spid="120"/>
                                        </p:tgtEl>
                                        <p:attrNameLst>
                                          <p:attrName>ppt_x</p:attrName>
                                          <p:attrName>ppt_y</p:attrName>
                                        </p:attrNameLst>
                                      </p:cBhvr>
                                      <p:rCtr x="57900" y="200"/>
                                    </p:animMotion>
                                  </p:childTnLst>
                                </p:cTn>
                              </p:par>
                              <p:par>
                                <p:cTn id="71" presetID="40" presetClass="path" presetSubtype="0" repeatCount="4000" fill="hold" nodeType="withEffect">
                                  <p:stCondLst>
                                    <p:cond delay="0"/>
                                  </p:stCondLst>
                                  <p:childTnLst>
                                    <p:animMotion origin="layout" path="M -2.22222E-6 -2.03515E-6 C 0.01337 -0.01156 0.03125 -0.02243 0.06736 -0.02243 C 0.10816 -0.02243 0.1224 -0.01156 0.13542 -2.03515E-6 C 0.15365 0.01295 0.16702 0.02614 0.21285 0.02614 C 0.25382 0.02614 0.26702 0.01295 0.28507 -2.03515E-6 C 0.29358 -0.01156 0.31181 -0.02243 0.35243 -0.02243 C 0.38889 -0.02243 0.40677 -0.01156 0.42101 -2.03515E-6 C 0.43455 0.01295 0.45278 0.02614 0.49341 0.02614 C 0.53438 0.02614 0.56597 -2.03515E-6 0.56597 0.00023 C 0.57934 -0.01156 0.59358 -0.02243 0.63351 -0.02243 C 0.67483 -0.02243 0.68854 -0.01156 0.70209 -2.03515E-6 C 0.71997 0.01295 0.73368 0.02614 0.77917 0.02614 C 0.82031 0.02614 0.83334 0.01295 0.84705 -2.03515E-6 C 0.86511 -0.01156 0.8783 -0.02243 0.91893 -0.02243 C 0.95538 -0.02243 0.97361 -0.01156 0.98768 -2.03515E-6 C 1.00104 0.01295 1.0191 0.02614 1.06025 0.02614 C 1.10104 0.02614 1.11406 0.01295 1.13247 -2.03515E-6 " pathEditMode="relative" rAng="0" ptsTypes="fffffffffffffffff">
                                      <p:cBhvr>
                                        <p:cTn id="72" dur="9000" fill="hold"/>
                                        <p:tgtEl>
                                          <p:spTgt spid="121"/>
                                        </p:tgtEl>
                                        <p:attrNameLst>
                                          <p:attrName>ppt_x</p:attrName>
                                          <p:attrName>ppt_y</p:attrName>
                                        </p:attrNameLst>
                                      </p:cBhvr>
                                      <p:rCtr x="56600" y="200"/>
                                    </p:animMotion>
                                  </p:childTnLst>
                                </p:cTn>
                              </p:par>
                              <p:par>
                                <p:cTn id="73" presetID="40" presetClass="path" presetSubtype="0" repeatCount="4000" fill="hold" nodeType="withEffect">
                                  <p:stCondLst>
                                    <p:cond delay="0"/>
                                  </p:stCondLst>
                                  <p:childTnLst>
                                    <p:animMotion origin="layout" path="M -1.11111E-6 0.01827 C 0.01233 0.00508 0.02882 -0.00717 0.06267 -0.00717 C 0.1007 -0.00717 0.11389 0.00508 0.12622 0.01827 C 0.14306 0.0326 0.15573 0.04717 0.19809 0.04717 C 0.23629 0.04717 0.24861 0.0326 0.26545 0.01827 C 0.27344 0.00508 0.29028 -0.00717 0.3283 -0.00717 C 0.36215 -0.00717 0.37882 0.00508 0.39184 0.01827 C 0.40469 0.0326 0.42153 0.04717 0.45938 0.04717 C 0.4974 0.04717 0.52691 0.01827 0.52691 0.0185 C 0.53958 0.00508 0.55243 -0.00717 0.58976 -0.00717 C 0.62813 -0.00717 0.64115 0.00508 0.65382 0.01827 C 0.67014 0.0326 0.68316 0.04717 0.72552 0.04717 C 0.76372 0.04717 0.77587 0.0326 0.78872 0.01827 C 0.80556 0.00508 0.81788 -0.00717 0.85573 -0.00717 C 0.88941 -0.00717 0.9066 0.00508 0.91979 0.01827 C 0.93212 0.0326 0.94879 0.04717 0.98733 0.04717 C 1.02535 0.04717 1.03733 0.0326 1.05434 0.01827 " pathEditMode="relative" rAng="0" ptsTypes="fffffffffffffffff">
                                      <p:cBhvr>
                                        <p:cTn id="74" dur="5000" fill="hold"/>
                                        <p:tgtEl>
                                          <p:spTgt spid="122"/>
                                        </p:tgtEl>
                                        <p:attrNameLst>
                                          <p:attrName>ppt_x</p:attrName>
                                          <p:attrName>ppt_y</p:attrName>
                                        </p:attrNameLst>
                                      </p:cBhvr>
                                      <p:rCtr x="52700" y="200"/>
                                    </p:animMotion>
                                  </p:childTnLst>
                                </p:cTn>
                              </p:par>
                              <p:par>
                                <p:cTn id="75" presetID="40" presetClass="path" presetSubtype="0" repeatCount="4000" fill="hold" nodeType="withEffect">
                                  <p:stCondLst>
                                    <p:cond delay="0"/>
                                  </p:stCondLst>
                                  <p:childTnLst>
                                    <p:animMotion origin="layout" path="M -4.72222E-6 2.96296E-6 C 0.01667 -0.01273 0.03872 -0.02454 0.08386 -0.02454 C 0.13455 -0.02454 0.15226 -0.01273 0.16875 2.96296E-6 C 0.19132 0.01389 0.20816 0.02801 0.26459 0.02801 C 0.31528 0.02801 0.33178 0.01389 0.35417 2.96296E-6 C 0.36476 -0.01273 0.3875 -0.02454 0.43768 -0.02454 C 0.48316 -0.02454 0.50539 -0.01273 0.5231 2.96296E-6 C 0.53976 0.01389 0.5625 0.02801 0.61303 0.02801 C 0.66389 0.02801 0.70313 2.96296E-6 0.70313 2.96296E-6 C 0.7198 -0.01273 0.73733 -0.02454 0.78698 -0.02454 C 0.8382 -0.02454 0.85521 -0.01273 0.87188 2.96296E-6 C 0.8941 0.01389 0.91112 0.02801 0.96789 0.02801 C 1.01893 0.02801 1.03525 0.01389 1.05209 2.96296E-6 C 1.07448 -0.01273 1.09115 -0.02454 1.1415 -0.02454 C 1.18681 -0.02454 1.20955 -0.01273 1.22691 2.96296E-6 C 1.24341 0.01389 1.2658 0.02801 1.31702 0.02801 C 1.36771 0.02801 1.38403 0.01389 1.40678 2.96296E-6 " pathEditMode="relative" rAng="0" ptsTypes="fffffffffffffffff">
                                      <p:cBhvr>
                                        <p:cTn id="76" dur="10000" fill="hold"/>
                                        <p:tgtEl>
                                          <p:spTgt spid="123"/>
                                        </p:tgtEl>
                                        <p:attrNameLst>
                                          <p:attrName>ppt_x</p:attrName>
                                          <p:attrName>ppt_y</p:attrName>
                                        </p:attrNameLst>
                                      </p:cBhvr>
                                      <p:rCtr x="70300" y="200"/>
                                    </p:animMotion>
                                  </p:childTnLst>
                                </p:cTn>
                              </p:par>
                              <p:par>
                                <p:cTn id="77" presetID="40" presetClass="path" presetSubtype="0" repeatCount="4000" fill="hold" nodeType="withEffect">
                                  <p:stCondLst>
                                    <p:cond delay="0"/>
                                  </p:stCondLst>
                                  <p:childTnLst>
                                    <p:animMotion origin="layout" path="M -3.88889E-6 3.41351E-6 C 0.01372 -0.01504 0.03195 -0.02914 0.06875 -0.02914 C 0.11059 -0.02914 0.12518 -0.01504 0.13855 3.41351E-6 C 0.15712 0.01665 0.17084 0.03376 0.21754 0.03376 C 0.25955 0.03376 0.27309 0.01665 0.29167 3.41351E-6 C 0.30035 -0.01504 0.31893 -0.02914 0.36042 -0.02914 C 0.39775 -0.02914 0.41598 -0.01504 0.43056 3.41351E-6 C 0.44445 0.01665 0.46302 0.03376 0.50469 0.03376 C 0.54653 0.03376 0.57882 3.41351E-6 0.57882 0.00046 C 0.59254 -0.01504 0.60695 -0.02914 0.64792 -0.02914 C 0.69011 -0.02914 0.70434 -0.01504 0.71806 3.41351E-6 C 0.73629 0.01665 0.75035 0.03376 0.79688 0.03376 C 0.83889 0.03376 0.85226 0.01665 0.86615 3.41351E-6 C 0.88473 -0.01504 0.89827 -0.02914 0.93976 -0.02914 C 0.97709 -0.02914 0.99566 -0.01504 1.01007 3.41351E-6 C 1.02362 0.01665 1.04219 0.03376 1.08438 0.03376 C 1.12605 0.03376 1.13941 0.01665 1.15816 3.41351E-6 " pathEditMode="relative" rAng="0" ptsTypes="fffffffffffffffff">
                                      <p:cBhvr>
                                        <p:cTn id="78" dur="15000" fill="hold"/>
                                        <p:tgtEl>
                                          <p:spTgt spid="124"/>
                                        </p:tgtEl>
                                        <p:attrNameLst>
                                          <p:attrName>ppt_x</p:attrName>
                                          <p:attrName>ppt_y</p:attrName>
                                        </p:attrNameLst>
                                      </p:cBhvr>
                                      <p:rCtr x="57900" y="200"/>
                                    </p:animMotion>
                                  </p:childTnLst>
                                </p:cTn>
                              </p:par>
                              <p:par>
                                <p:cTn id="79" presetID="40" presetClass="path" presetSubtype="0" repeatCount="4000" fill="hold" nodeType="withEffect">
                                  <p:stCondLst>
                                    <p:cond delay="0"/>
                                  </p:stCondLst>
                                  <p:childTnLst>
                                    <p:animMotion origin="layout" path="M -2.22222E-6 -2.03515E-6 C 0.01337 -0.01156 0.03125 -0.02243 0.06736 -0.02243 C 0.10816 -0.02243 0.1224 -0.01156 0.13542 -2.03515E-6 C 0.15365 0.01295 0.16702 0.02614 0.21285 0.02614 C 0.25382 0.02614 0.26702 0.01295 0.28507 -2.03515E-6 C 0.29358 -0.01156 0.31181 -0.02243 0.35243 -0.02243 C 0.38889 -0.02243 0.40677 -0.01156 0.42101 -2.03515E-6 C 0.43455 0.01295 0.45278 0.02614 0.49341 0.02614 C 0.53438 0.02614 0.56597 -2.03515E-6 0.56597 0.00023 C 0.57934 -0.01156 0.59358 -0.02243 0.63351 -0.02243 C 0.67483 -0.02243 0.68854 -0.01156 0.70209 -2.03515E-6 C 0.71997 0.01295 0.73368 0.02614 0.77917 0.02614 C 0.82031 0.02614 0.83334 0.01295 0.84705 -2.03515E-6 C 0.86511 -0.01156 0.8783 -0.02243 0.91893 -0.02243 C 0.95538 -0.02243 0.97361 -0.01156 0.98768 -2.03515E-6 C 1.00104 0.01295 1.0191 0.02614 1.06025 0.02614 C 1.10104 0.02614 1.11406 0.01295 1.13247 -2.03515E-6 " pathEditMode="relative" rAng="0" ptsTypes="fffffffffffffffff">
                                      <p:cBhvr>
                                        <p:cTn id="80" dur="9000" fill="hold"/>
                                        <p:tgtEl>
                                          <p:spTgt spid="125"/>
                                        </p:tgtEl>
                                        <p:attrNameLst>
                                          <p:attrName>ppt_x</p:attrName>
                                          <p:attrName>ppt_y</p:attrName>
                                        </p:attrNameLst>
                                      </p:cBhvr>
                                      <p:rCtr x="56600" y="200"/>
                                    </p:animMotion>
                                  </p:childTnLst>
                                </p:cTn>
                              </p:par>
                              <p:par>
                                <p:cTn id="81" presetID="40" presetClass="path" presetSubtype="0" repeatCount="4000" fill="hold" nodeType="withEffect">
                                  <p:stCondLst>
                                    <p:cond delay="0"/>
                                  </p:stCondLst>
                                  <p:childTnLst>
                                    <p:animMotion origin="layout" path="M 3.05556E-6 2.27567E-6 C -0.01719 -0.01318 -0.04028 -0.02544 -0.08716 -0.02544 C -0.14011 -0.02544 -0.15851 -0.01318 -0.17535 2.27567E-6 C -0.19896 0.01434 -0.21632 0.02891 -0.27535 0.02891 C -0.32848 0.02891 -0.34549 0.01434 -0.36893 2.27567E-6 C -0.37986 -0.01318 -0.40348 -0.02544 -0.45608 -0.02544 C -0.50348 -0.02544 -0.52622 -0.01318 -0.54462 2.27567E-6 C -0.56216 0.01434 -0.58577 0.02891 -0.6382 0.02891 C -0.69132 0.02891 -0.73212 2.27567E-6 -0.73212 0.00023 C -0.74948 -0.01318 -0.76771 -0.02544 -0.81945 -0.02544 C -0.87275 -0.02544 -0.89063 -0.01318 -0.90816 2.27567E-6 C -0.93125 0.01434 -0.94879 0.02891 -1.00782 0.02891 C -1.06077 0.02891 -1.07778 0.01434 -1.09549 2.27567E-6 C -1.11875 -0.01318 -1.13594 -0.02544 -1.18854 -0.02544 C -1.23559 -0.02544 -1.2592 -0.01318 -1.27743 2.27567E-6 C -1.29462 0.01434 -1.31788 0.02891 -1.37118 0.02891 C -1.42379 0.02891 -1.4408 0.01434 -1.46441 2.27567E-6 " pathEditMode="relative" rAng="0" ptsTypes="fffffffffffffffff">
                                      <p:cBhvr>
                                        <p:cTn id="82" dur="5000" fill="hold"/>
                                        <p:tgtEl>
                                          <p:spTgt spid="126"/>
                                        </p:tgtEl>
                                        <p:attrNameLst>
                                          <p:attrName>ppt_x</p:attrName>
                                          <p:attrName>ppt_y</p:attrName>
                                        </p:attrNameLst>
                                      </p:cBhvr>
                                      <p:rCtr x="-73200" y="200"/>
                                    </p:animMotion>
                                  </p:childTnLst>
                                </p:cTn>
                              </p:par>
                              <p:par>
                                <p:cTn id="83" presetID="40" presetClass="path" presetSubtype="0" repeatCount="4000" fill="hold" nodeType="withEffect">
                                  <p:stCondLst>
                                    <p:cond delay="0"/>
                                  </p:stCondLst>
                                  <p:childTnLst>
                                    <p:animMotion origin="layout" path="M 4.44444E-6 2.19241E-6 C -0.01528 -0.01272 -0.03577 -0.02452 -0.07518 -0.02452 C -0.12084 -0.02452 -0.13612 -0.01272 -0.15139 2.19241E-6 C -0.17049 0.01387 -0.18577 0.02798 -0.23664 0.02798 C -0.28108 0.02798 -0.29636 0.01387 -0.31546 2.19241E-6 C -0.32553 -0.01272 -0.34584 -0.02452 -0.39046 -0.02452 C -0.43108 -0.02452 -0.45018 -0.01272 -0.46667 2.19241E-6 C -0.48073 0.01387 -0.50105 0.02798 -0.54671 0.02798 C -0.59132 0.02798 -0.62691 2.19241E-6 -0.62691 0.00023 C -0.6408 -0.01272 -0.6573 -0.02452 -0.70191 -0.02452 C -0.74636 -0.02452 -0.76164 -0.01272 -0.77691 2.19241E-6 C -0.79723 0.01387 -0.81112 0.02798 -0.86198 0.02798 C -0.90782 0.02798 -0.92188 0.01387 -0.93698 2.19241E-6 C -0.95747 -0.01272 -0.97257 -0.02452 -1.01719 -0.02452 C -1.0566 -0.02452 -1.07691 -0.01272 -1.09341 2.19241E-6 C -1.10747 0.01387 -1.12778 0.02798 -1.17344 0.02798 C -1.21789 0.02798 -1.23316 0.01387 -1.25226 2.19241E-6 " pathEditMode="relative" rAng="0" ptsTypes="fffffffffffffffff">
                                      <p:cBhvr>
                                        <p:cTn id="84" dur="10000" fill="hold"/>
                                        <p:tgtEl>
                                          <p:spTgt spid="127"/>
                                        </p:tgtEl>
                                        <p:attrNameLst>
                                          <p:attrName>ppt_x</p:attrName>
                                          <p:attrName>ppt_y</p:attrName>
                                        </p:attrNameLst>
                                      </p:cBhvr>
                                      <p:rCtr x="-62600" y="200"/>
                                    </p:animMotion>
                                  </p:childTnLst>
                                </p:cTn>
                              </p:par>
                              <p:par>
                                <p:cTn id="85" presetID="40" presetClass="path" presetSubtype="0" repeatCount="4000" fill="hold" nodeType="withEffect">
                                  <p:stCondLst>
                                    <p:cond delay="0"/>
                                  </p:stCondLst>
                                  <p:childTnLst>
                                    <p:animMotion origin="layout" path="M -3.61111E-6 -3.89454E-6 C -0.01423 -0.0252 -0.03316 -0.04926 -0.07187 -0.04926 C -0.11527 -0.04926 -0.13038 -0.0252 -0.14461 -3.89454E-6 C -0.16389 0.02799 -0.17812 0.05597 -0.22673 0.05597 C -0.27031 0.05597 -0.28437 0.02799 -0.30364 -3.89454E-6 C -0.31284 -0.0252 -0.33211 -0.04926 -0.37552 -0.04926 C -0.41441 -0.04926 -0.43333 -0.0252 -0.44843 -3.89454E-6 C -0.46267 0.02799 -0.48194 0.05597 -0.52534 0.05597 C -0.56892 0.05597 -0.6026 -3.89454E-6 -0.6026 0.00024 C -0.61684 -0.0252 -0.63177 -0.04926 -0.67465 -0.04926 C -0.71823 -0.04926 -0.73298 -0.0252 -0.74757 -3.89454E-6 C -0.76649 0.02799 -0.78107 0.05597 -0.82934 0.05597 C -0.87309 0.05597 -0.88715 0.02799 -0.90156 -3.89454E-6 C -0.92066 -0.0252 -0.93489 -0.04926 -0.97829 -0.04926 C -1.01684 -0.04926 -1.03628 -0.0252 -1.05104 -3.89454E-6 C -1.06527 0.02799 -1.08472 0.05597 -1.1283 0.05597 C -1.1717 0.05597 -1.18593 0.02799 -1.2052 -3.89454E-6 " pathEditMode="relative" rAng="0" ptsTypes="fffffffffffffffff">
                                      <p:cBhvr>
                                        <p:cTn id="86" dur="15000" fill="hold"/>
                                        <p:tgtEl>
                                          <p:spTgt spid="128"/>
                                        </p:tgtEl>
                                        <p:attrNameLst>
                                          <p:attrName>ppt_x</p:attrName>
                                          <p:attrName>ppt_y</p:attrName>
                                        </p:attrNameLst>
                                      </p:cBhvr>
                                      <p:rCtr x="-60300" y="300"/>
                                    </p:animMotion>
                                  </p:childTnLst>
                                </p:cTn>
                              </p:par>
                              <p:par>
                                <p:cTn id="87" presetID="40" presetClass="path" presetSubtype="0" repeatCount="4000" fill="hold" nodeType="withEffect">
                                  <p:stCondLst>
                                    <p:cond delay="0"/>
                                  </p:stCondLst>
                                  <p:childTnLst>
                                    <p:animMotion origin="layout" path="M 3.88889E-6 -0.0333 C -0.01806 -0.04649 -0.0415 -0.05851 -0.08959 -0.05851 C -0.14393 -0.05851 -0.16285 -0.04649 -0.18021 -0.0333 C -0.20434 -0.01873 -0.22205 -0.00532 -0.28282 -0.00532 C -0.3375 -0.00532 -0.35504 -0.01873 -0.379 -0.0333 C -0.39028 -0.04649 -0.41424 -0.05851 -0.46841 -0.05851 C -0.51684 -0.05851 -0.54028 -0.04649 -0.55973 -0.0333 C -0.57743 -0.01873 -0.60157 -0.00532 -0.65556 -0.00532 C -0.71007 -0.00532 -0.75191 -0.0333 -0.75191 -0.03446 C -0.77032 -0.04649 -0.78855 -0.05851 -0.84184 -0.05851 C -0.89636 -0.05851 -0.91511 -0.04649 -0.93299 -0.0333 C -0.9566 -0.01873 -0.97448 -0.00532 -1.03507 -0.00532 C -1.08959 -0.00532 -1.1073 -0.01873 -1.12518 -0.0333 C -1.14948 -0.04649 -1.16702 -0.05851 -1.22066 -0.05851 C -1.26945 -0.05851 -1.29323 -0.04649 -1.31216 -0.0333 C -1.32986 -0.01873 -1.35348 -0.00532 -1.40816 -0.00532 C -1.4625 -0.00532 -1.48004 -0.01873 -1.50434 -0.0333 " pathEditMode="relative" rAng="0" ptsTypes="fffffffffffffffff">
                                      <p:cBhvr>
                                        <p:cTn id="88" dur="13000" fill="hold"/>
                                        <p:tgtEl>
                                          <p:spTgt spid="129"/>
                                        </p:tgtEl>
                                        <p:attrNameLst>
                                          <p:attrName>ppt_x</p:attrName>
                                          <p:attrName>ppt_y</p:attrName>
                                        </p:attrNameLst>
                                      </p:cBhvr>
                                      <p:rCtr x="-75200" y="100"/>
                                    </p:animMotion>
                                  </p:childTnLst>
                                </p:cTn>
                              </p:par>
                              <p:par>
                                <p:cTn id="89" presetID="40" presetClass="path" presetSubtype="0" repeatCount="4000" fill="hold" nodeType="withEffect">
                                  <p:stCondLst>
                                    <p:cond delay="0"/>
                                  </p:stCondLst>
                                  <p:childTnLst>
                                    <p:animMotion origin="layout" path="M -0.00017 -0.00208 C -0.01823 -0.01526 -0.04167 -0.02729 -0.08976 -0.02729 C -0.1441 -0.02729 -0.16302 -0.01526 -0.18038 -0.00208 C -0.20469 0.01249 -0.22222 0.0259 -0.28299 0.0259 C -0.33767 0.0259 -0.35521 0.01249 -0.37917 -0.00208 C -0.39045 -0.01526 -0.41441 -0.02729 -0.46858 -0.02729 C -0.51719 -0.02729 -0.54045 -0.01526 -0.5599 -0.00208 C -0.5776 0.01249 -0.60191 0.0259 -0.65573 0.0259 C -0.71024 0.0259 -0.75226 -0.00208 -0.75226 -0.00324 C -0.77049 -0.01526 -0.78872 -0.02729 -0.84236 -0.02729 C -0.89653 -0.02729 -0.91528 -0.01526 -0.93333 -0.00208 C -0.95677 0.01249 -0.97465 0.0259 -1.03524 0.0259 C -1.08976 0.0259 -1.10747 0.01249 -1.12535 -0.00208 C -1.15 -0.01526 -1.16719 -0.02729 -1.22083 -0.02729 C -1.26962 -0.02729 -1.29358 -0.01526 -1.31233 -0.00208 C -1.33004 0.01249 -1.35365 0.0259 -1.40833 0.0259 C -1.46267 0.0259 -1.48021 0.01249 -1.50451 -0.00208 " pathEditMode="relative" rAng="0" ptsTypes="fffffffffffffffff">
                                      <p:cBhvr>
                                        <p:cTn id="90" dur="9000" fill="hold"/>
                                        <p:tgtEl>
                                          <p:spTgt spid="130"/>
                                        </p:tgtEl>
                                        <p:attrNameLst>
                                          <p:attrName>ppt_x</p:attrName>
                                          <p:attrName>ppt_y</p:attrName>
                                        </p:attrNameLst>
                                      </p:cBhvr>
                                      <p:rCtr x="-75200" y="100"/>
                                    </p:animMotion>
                                  </p:childTnLst>
                                </p:cTn>
                              </p:par>
                              <p:par>
                                <p:cTn id="91" presetID="40" presetClass="path" presetSubtype="0" repeatCount="4000" fill="hold" nodeType="withEffect">
                                  <p:stCondLst>
                                    <p:cond delay="0"/>
                                  </p:stCondLst>
                                  <p:childTnLst>
                                    <p:animMotion origin="layout" path="M 3.05556E-6 2.27567E-6 C -0.01719 -0.01318 -0.04028 -0.02544 -0.08716 -0.02544 C -0.14011 -0.02544 -0.15851 -0.01318 -0.17535 2.27567E-6 C -0.19896 0.01434 -0.21632 0.02891 -0.27535 0.02891 C -0.32848 0.02891 -0.34549 0.01434 -0.36893 2.27567E-6 C -0.37986 -0.01318 -0.40348 -0.02544 -0.45608 -0.02544 C -0.50348 -0.02544 -0.52622 -0.01318 -0.54462 2.27567E-6 C -0.56216 0.01434 -0.58577 0.02891 -0.6382 0.02891 C -0.69132 0.02891 -0.73212 2.27567E-6 -0.73212 0.00023 C -0.74948 -0.01318 -0.76771 -0.02544 -0.81945 -0.02544 C -0.87275 -0.02544 -0.89063 -0.01318 -0.90816 2.27567E-6 C -0.93125 0.01434 -0.94879 0.02891 -1.00782 0.02891 C -1.06077 0.02891 -1.07778 0.01434 -1.09549 2.27567E-6 C -1.11875 -0.01318 -1.13594 -0.02544 -1.18854 -0.02544 C -1.23559 -0.02544 -1.2592 -0.01318 -1.27743 2.27567E-6 C -1.29462 0.01434 -1.31788 0.02891 -1.37118 0.02891 C -1.42379 0.02891 -1.4408 0.01434 -1.46441 2.27567E-6 " pathEditMode="relative" rAng="0" ptsTypes="fffffffffffffffff">
                                      <p:cBhvr>
                                        <p:cTn id="92" dur="5000" fill="hold"/>
                                        <p:tgtEl>
                                          <p:spTgt spid="131"/>
                                        </p:tgtEl>
                                        <p:attrNameLst>
                                          <p:attrName>ppt_x</p:attrName>
                                          <p:attrName>ppt_y</p:attrName>
                                        </p:attrNameLst>
                                      </p:cBhvr>
                                      <p:rCtr x="-73200" y="200"/>
                                    </p:animMotion>
                                  </p:childTnLst>
                                </p:cTn>
                              </p:par>
                              <p:par>
                                <p:cTn id="93" presetID="40" presetClass="path" presetSubtype="0" repeatCount="4000" fill="hold" nodeType="withEffect">
                                  <p:stCondLst>
                                    <p:cond delay="0"/>
                                  </p:stCondLst>
                                  <p:childTnLst>
                                    <p:animMotion origin="layout" path="M 4.44444E-6 2.19241E-6 C -0.01528 -0.01272 -0.03577 -0.02452 -0.07518 -0.02452 C -0.12084 -0.02452 -0.13612 -0.01272 -0.15139 2.19241E-6 C -0.17049 0.01387 -0.18577 0.02798 -0.23664 0.02798 C -0.28108 0.02798 -0.29636 0.01387 -0.31546 2.19241E-6 C -0.32553 -0.01272 -0.34584 -0.02452 -0.39046 -0.02452 C -0.43108 -0.02452 -0.45018 -0.01272 -0.46667 2.19241E-6 C -0.48073 0.01387 -0.50105 0.02798 -0.54671 0.02798 C -0.59132 0.02798 -0.62691 2.19241E-6 -0.62691 0.00023 C -0.6408 -0.01272 -0.6573 -0.02452 -0.70191 -0.02452 C -0.74636 -0.02452 -0.76164 -0.01272 -0.77691 2.19241E-6 C -0.79723 0.01387 -0.81112 0.02798 -0.86198 0.02798 C -0.90782 0.02798 -0.92188 0.01387 -0.93698 2.19241E-6 C -0.95747 -0.01272 -0.97257 -0.02452 -1.01719 -0.02452 C -1.0566 -0.02452 -1.07691 -0.01272 -1.09341 2.19241E-6 C -1.10747 0.01387 -1.12778 0.02798 -1.17344 0.02798 C -1.21789 0.02798 -1.23316 0.01387 -1.25226 2.19241E-6 " pathEditMode="relative" rAng="0" ptsTypes="fffffffffffffffff">
                                      <p:cBhvr>
                                        <p:cTn id="94" dur="10000" fill="hold"/>
                                        <p:tgtEl>
                                          <p:spTgt spid="132"/>
                                        </p:tgtEl>
                                        <p:attrNameLst>
                                          <p:attrName>ppt_x</p:attrName>
                                          <p:attrName>ppt_y</p:attrName>
                                        </p:attrNameLst>
                                      </p:cBhvr>
                                      <p:rCtr x="-62600" y="200"/>
                                    </p:animMotion>
                                  </p:childTnLst>
                                </p:cTn>
                              </p:par>
                              <p:par>
                                <p:cTn id="95" presetID="40" presetClass="path" presetSubtype="0" repeatCount="4000" fill="hold" nodeType="withEffect">
                                  <p:stCondLst>
                                    <p:cond delay="0"/>
                                  </p:stCondLst>
                                  <p:childTnLst>
                                    <p:animMotion origin="layout" path="M -3.61111E-6 -3.89454E-6 C -0.01423 -0.0252 -0.03316 -0.04926 -0.07187 -0.04926 C -0.11527 -0.04926 -0.13038 -0.0252 -0.14461 -3.89454E-6 C -0.16389 0.02799 -0.17812 0.05597 -0.22673 0.05597 C -0.27031 0.05597 -0.28437 0.02799 -0.30364 -3.89454E-6 C -0.31284 -0.0252 -0.33211 -0.04926 -0.37552 -0.04926 C -0.41441 -0.04926 -0.43333 -0.0252 -0.44843 -3.89454E-6 C -0.46267 0.02799 -0.48194 0.05597 -0.52534 0.05597 C -0.56892 0.05597 -0.6026 -3.89454E-6 -0.6026 0.00024 C -0.61684 -0.0252 -0.63177 -0.04926 -0.67465 -0.04926 C -0.71823 -0.04926 -0.73298 -0.0252 -0.74757 -3.89454E-6 C -0.76649 0.02799 -0.78107 0.05597 -0.82934 0.05597 C -0.87309 0.05597 -0.88715 0.02799 -0.90156 -3.89454E-6 C -0.92066 -0.0252 -0.93489 -0.04926 -0.97829 -0.04926 C -1.01684 -0.04926 -1.03628 -0.0252 -1.05104 -3.89454E-6 C -1.06527 0.02799 -1.08472 0.05597 -1.1283 0.05597 C -1.1717 0.05597 -1.18593 0.02799 -1.2052 -3.89454E-6 " pathEditMode="relative" rAng="0" ptsTypes="fffffffffffffffff">
                                      <p:cBhvr>
                                        <p:cTn id="96" dur="15000" fill="hold"/>
                                        <p:tgtEl>
                                          <p:spTgt spid="133"/>
                                        </p:tgtEl>
                                        <p:attrNameLst>
                                          <p:attrName>ppt_x</p:attrName>
                                          <p:attrName>ppt_y</p:attrName>
                                        </p:attrNameLst>
                                      </p:cBhvr>
                                      <p:rCtr x="-60300" y="300"/>
                                    </p:animMotion>
                                  </p:childTnLst>
                                </p:cTn>
                              </p:par>
                              <p:par>
                                <p:cTn id="97" presetID="40" presetClass="path" presetSubtype="0" repeatCount="4000" fill="hold" nodeType="withEffect">
                                  <p:stCondLst>
                                    <p:cond delay="0"/>
                                  </p:stCondLst>
                                  <p:childTnLst>
                                    <p:animMotion origin="layout" path="M 3.88889E-6 -0.0333 C -0.01806 -0.04649 -0.0415 -0.05851 -0.08959 -0.05851 C -0.14393 -0.05851 -0.16285 -0.04649 -0.18021 -0.0333 C -0.20434 -0.01873 -0.22205 -0.00532 -0.28282 -0.00532 C -0.3375 -0.00532 -0.35504 -0.01873 -0.379 -0.0333 C -0.39028 -0.04649 -0.41424 -0.05851 -0.46841 -0.05851 C -0.51684 -0.05851 -0.54028 -0.04649 -0.55973 -0.0333 C -0.57743 -0.01873 -0.60157 -0.00532 -0.65556 -0.00532 C -0.71007 -0.00532 -0.75191 -0.0333 -0.75191 -0.03446 C -0.77032 -0.04649 -0.78855 -0.05851 -0.84184 -0.05851 C -0.89636 -0.05851 -0.91511 -0.04649 -0.93299 -0.0333 C -0.9566 -0.01873 -0.97448 -0.00532 -1.03507 -0.00532 C -1.08959 -0.00532 -1.1073 -0.01873 -1.12518 -0.0333 C -1.14948 -0.04649 -1.16702 -0.05851 -1.22066 -0.05851 C -1.26945 -0.05851 -1.29323 -0.04649 -1.31216 -0.0333 C -1.32986 -0.01873 -1.35348 -0.00532 -1.40816 -0.00532 C -1.4625 -0.00532 -1.48004 -0.01873 -1.50434 -0.0333 " pathEditMode="relative" rAng="0" ptsTypes="fffffffffffffffff">
                                      <p:cBhvr>
                                        <p:cTn id="98" dur="14000" fill="hold"/>
                                        <p:tgtEl>
                                          <p:spTgt spid="134"/>
                                        </p:tgtEl>
                                        <p:attrNameLst>
                                          <p:attrName>ppt_x</p:attrName>
                                          <p:attrName>ppt_y</p:attrName>
                                        </p:attrNameLst>
                                      </p:cBhvr>
                                      <p:rCtr x="-75200" y="100"/>
                                    </p:animMotion>
                                  </p:childTnLst>
                                </p:cTn>
                              </p:par>
                              <p:par>
                                <p:cTn id="99" presetID="40" presetClass="path" presetSubtype="0" repeatCount="4000" fill="hold" nodeType="withEffect">
                                  <p:stCondLst>
                                    <p:cond delay="0"/>
                                  </p:stCondLst>
                                  <p:childTnLst>
                                    <p:animMotion origin="layout" path="M -4.44444E-6 -0.0333 C -0.01805 -0.04648 -0.04149 -0.05851 -0.08958 -0.05851 C -0.14392 -0.05851 -0.16284 -0.04648 -0.1802 -0.0333 C -0.20434 -0.01873 -0.22204 -0.00532 -0.28281 -0.00532 C -0.3375 -0.00532 -0.35503 -0.01873 -0.37899 -0.0333 C -0.39027 -0.04648 -0.41423 -0.05851 -0.4684 -0.05851 C -0.51684 -0.05851 -0.54027 -0.04648 -0.55972 -0.0333 C -0.57743 -0.01873 -0.60156 -0.00532 -0.65555 -0.00532 C -0.71006 -0.00532 -0.75191 -0.0333 -0.75191 -0.03446 C -0.77031 -0.04648 -0.78854 -0.05851 -0.84184 -0.05851 C -0.89635 -0.05851 -0.9151 -0.04648 -0.93298 -0.0333 C -0.95659 -0.01873 -0.97447 -0.00532 -1.03506 -0.00532 C -1.08958 -0.00532 -1.10729 -0.01873 -1.12517 -0.0333 C -1.14947 -0.04648 -1.16701 -0.05851 -1.22066 -0.05851 C -1.26944 -0.05851 -1.29322 -0.04648 -1.31215 -0.0333 C -1.32986 -0.01873 -1.35347 -0.00532 -1.40816 -0.00532 C -1.4625 -0.00532 -1.48003 -0.01873 -1.50434 -0.0333 " pathEditMode="relative" rAng="0" ptsTypes="fffffffffffffffff">
                                      <p:cBhvr>
                                        <p:cTn id="100" dur="9000" fill="hold"/>
                                        <p:tgtEl>
                                          <p:spTgt spid="135"/>
                                        </p:tgtEl>
                                        <p:attrNameLst>
                                          <p:attrName>ppt_x</p:attrName>
                                          <p:attrName>ppt_y</p:attrName>
                                        </p:attrNameLst>
                                      </p:cBhvr>
                                      <p:rCtr x="-75200" y="100"/>
                                    </p:animMotion>
                                  </p:childTnLst>
                                </p:cTn>
                              </p:par>
                              <p:par>
                                <p:cTn id="101" presetID="40" presetClass="path" presetSubtype="0" repeatCount="4000" fill="hold" nodeType="withEffect">
                                  <p:stCondLst>
                                    <p:cond delay="0"/>
                                  </p:stCondLst>
                                  <p:childTnLst>
                                    <p:animMotion origin="layout" path="M 3.05556E-6 2.27567E-6 C -0.01719 -0.01318 -0.04028 -0.02544 -0.08716 -0.02544 C -0.14011 -0.02544 -0.15851 -0.01318 -0.17535 2.27567E-6 C -0.19896 0.01434 -0.21632 0.02891 -0.27535 0.02891 C -0.32848 0.02891 -0.34549 0.01434 -0.36893 2.27567E-6 C -0.37986 -0.01318 -0.40348 -0.02544 -0.45608 -0.02544 C -0.50348 -0.02544 -0.52622 -0.01318 -0.54462 2.27567E-6 C -0.56216 0.01434 -0.58577 0.02891 -0.6382 0.02891 C -0.69132 0.02891 -0.73212 2.27567E-6 -0.73212 0.00023 C -0.74948 -0.01318 -0.76771 -0.02544 -0.81945 -0.02544 C -0.87275 -0.02544 -0.89063 -0.01318 -0.90816 2.27567E-6 C -0.93125 0.01434 -0.94879 0.02891 -1.00782 0.02891 C -1.06077 0.02891 -1.07778 0.01434 -1.09549 2.27567E-6 C -1.11875 -0.01318 -1.13594 -0.02544 -1.18854 -0.02544 C -1.23559 -0.02544 -1.2592 -0.01318 -1.27743 2.27567E-6 C -1.29462 0.01434 -1.31788 0.02891 -1.37118 0.02891 C -1.42379 0.02891 -1.4408 0.01434 -1.46441 2.27567E-6 " pathEditMode="relative" rAng="0" ptsTypes="fffffffffffffffff">
                                      <p:cBhvr>
                                        <p:cTn id="102" dur="15000" fill="hold"/>
                                        <p:tgtEl>
                                          <p:spTgt spid="136"/>
                                        </p:tgtEl>
                                        <p:attrNameLst>
                                          <p:attrName>ppt_x</p:attrName>
                                          <p:attrName>ppt_y</p:attrName>
                                        </p:attrNameLst>
                                      </p:cBhvr>
                                      <p:rCtr x="-73200" y="200"/>
                                    </p:animMotion>
                                  </p:childTnLst>
                                </p:cTn>
                              </p:par>
                              <p:par>
                                <p:cTn id="103" presetID="40" presetClass="path" presetSubtype="0" repeatCount="4000" fill="hold" nodeType="withEffect">
                                  <p:stCondLst>
                                    <p:cond delay="0"/>
                                  </p:stCondLst>
                                  <p:childTnLst>
                                    <p:animMotion origin="layout" path="M -4.44444E-6 -0.0333 C -0.01805 -0.04648 -0.04149 -0.05851 -0.08958 -0.05851 C -0.14392 -0.05851 -0.16284 -0.04648 -0.1802 -0.0333 C -0.20434 -0.01873 -0.22204 -0.00532 -0.28281 -0.00532 C -0.3375 -0.00532 -0.35503 -0.01873 -0.37899 -0.0333 C -0.39027 -0.04648 -0.41423 -0.05851 -0.4684 -0.05851 C -0.51684 -0.05851 -0.54027 -0.04648 -0.55972 -0.0333 C -0.57743 -0.01873 -0.60156 -0.00532 -0.65555 -0.00532 C -0.71006 -0.00532 -0.75191 -0.0333 -0.75191 -0.03446 C -0.77031 -0.04648 -0.78854 -0.05851 -0.84184 -0.05851 C -0.89635 -0.05851 -0.9151 -0.04648 -0.93298 -0.0333 C -0.95659 -0.01873 -0.97447 -0.00532 -1.03506 -0.00532 C -1.08958 -0.00532 -1.10729 -0.01873 -1.12517 -0.0333 C -1.14947 -0.04648 -1.16701 -0.05851 -1.22066 -0.05851 C -1.26944 -0.05851 -1.29322 -0.04648 -1.31215 -0.0333 C -1.32986 -0.01873 -1.35347 -0.00532 -1.40816 -0.00532 C -1.4625 -0.00532 -1.48003 -0.01873 -1.50434 -0.0333 " pathEditMode="relative" rAng="0" ptsTypes="fffffffffffffffff">
                                      <p:cBhvr>
                                        <p:cTn id="104" dur="9000" fill="hold"/>
                                        <p:tgtEl>
                                          <p:spTgt spid="137"/>
                                        </p:tgtEl>
                                        <p:attrNameLst>
                                          <p:attrName>ppt_x</p:attrName>
                                          <p:attrName>ppt_y</p:attrName>
                                        </p:attrNameLst>
                                      </p:cBhvr>
                                      <p:rCtr x="-75200" y="100"/>
                                    </p:animMotion>
                                  </p:childTnLst>
                                </p:cTn>
                              </p:par>
                              <p:par>
                                <p:cTn id="105" presetID="40" presetClass="path" presetSubtype="0" repeatCount="4000" fill="hold" nodeType="withEffect">
                                  <p:stCondLst>
                                    <p:cond delay="0"/>
                                  </p:stCondLst>
                                  <p:childTnLst>
                                    <p:animMotion origin="layout" path="M 3.88889E-6 -0.0333 C -0.01806 -0.04649 -0.0415 -0.05851 -0.08959 -0.05851 C -0.14393 -0.05851 -0.16285 -0.04649 -0.18021 -0.0333 C -0.20434 -0.01873 -0.22205 -0.00532 -0.28282 -0.00532 C -0.3375 -0.00532 -0.35504 -0.01873 -0.379 -0.0333 C -0.39028 -0.04649 -0.41424 -0.05851 -0.46841 -0.05851 C -0.51684 -0.05851 -0.54028 -0.04649 -0.55973 -0.0333 C -0.57743 -0.01873 -0.60157 -0.00532 -0.65556 -0.00532 C -0.71007 -0.00532 -0.75191 -0.0333 -0.75191 -0.03446 C -0.77032 -0.04649 -0.78855 -0.05851 -0.84184 -0.05851 C -0.89636 -0.05851 -0.91511 -0.04649 -0.93299 -0.0333 C -0.9566 -0.01873 -0.97448 -0.00532 -1.03507 -0.00532 C -1.08959 -0.00532 -1.1073 -0.01873 -1.12518 -0.0333 C -1.14948 -0.04649 -1.16702 -0.05851 -1.22066 -0.05851 C -1.26945 -0.05851 -1.29323 -0.04649 -1.31216 -0.0333 C -1.32986 -0.01873 -1.35348 -0.00532 -1.40816 -0.00532 C -1.4625 -0.00532 -1.48004 -0.01873 -1.50434 -0.0333 " pathEditMode="relative" rAng="0" ptsTypes="fffffffffffffffff">
                                      <p:cBhvr>
                                        <p:cTn id="106" dur="7000" fill="hold"/>
                                        <p:tgtEl>
                                          <p:spTgt spid="138"/>
                                        </p:tgtEl>
                                        <p:attrNameLst>
                                          <p:attrName>ppt_x</p:attrName>
                                          <p:attrName>ppt_y</p:attrName>
                                        </p:attrNameLst>
                                      </p:cBhvr>
                                      <p:rCtr x="-75200" y="100"/>
                                    </p:animMotion>
                                  </p:childTnLst>
                                </p:cTn>
                              </p:par>
                              <p:par>
                                <p:cTn id="107" presetID="22" presetClass="exit" presetSubtype="4" fill="hold" nodeType="withEffect">
                                  <p:stCondLst>
                                    <p:cond delay="4500"/>
                                  </p:stCondLst>
                                  <p:childTnLst>
                                    <p:animEffect transition="out" filter="wipe(down)">
                                      <p:cBhvr>
                                        <p:cTn id="108" dur="2000"/>
                                        <p:tgtEl>
                                          <p:spTgt spid="4"/>
                                        </p:tgtEl>
                                      </p:cBhvr>
                                    </p:animEffect>
                                    <p:set>
                                      <p:cBhvr>
                                        <p:cTn id="109" dur="1" fill="hold">
                                          <p:stCondLst>
                                            <p:cond delay="1999"/>
                                          </p:stCondLst>
                                        </p:cTn>
                                        <p:tgtEl>
                                          <p:spTgt spid="4"/>
                                        </p:tgtEl>
                                        <p:attrNameLst>
                                          <p:attrName>style.visibility</p:attrName>
                                        </p:attrNameLst>
                                      </p:cBhvr>
                                      <p:to>
                                        <p:strVal val="hidden"/>
                                      </p:to>
                                    </p:set>
                                  </p:childTnLst>
                                </p:cTn>
                              </p:par>
                              <p:par>
                                <p:cTn id="110" presetID="3" presetClass="entr" presetSubtype="10" fill="hold" grpId="0" nodeType="withEffect">
                                  <p:stCondLst>
                                    <p:cond delay="4000"/>
                                  </p:stCondLst>
                                  <p:childTnLst>
                                    <p:set>
                                      <p:cBhvr>
                                        <p:cTn id="111" dur="1" fill="hold">
                                          <p:stCondLst>
                                            <p:cond delay="0"/>
                                          </p:stCondLst>
                                        </p:cTn>
                                        <p:tgtEl>
                                          <p:spTgt spid="139"/>
                                        </p:tgtEl>
                                        <p:attrNameLst>
                                          <p:attrName>style.visibility</p:attrName>
                                        </p:attrNameLst>
                                      </p:cBhvr>
                                      <p:to>
                                        <p:strVal val="visible"/>
                                      </p:to>
                                    </p:set>
                                    <p:animEffect transition="in" filter="blinds(horizontal)">
                                      <p:cBhvr>
                                        <p:cTn id="112" dur="500"/>
                                        <p:tgtEl>
                                          <p:spTgt spid="139"/>
                                        </p:tgtEl>
                                      </p:cBhvr>
                                    </p:animEffect>
                                  </p:childTnLst>
                                </p:cTn>
                              </p:par>
                              <p:par>
                                <p:cTn id="113" presetID="26" presetClass="entr" presetSubtype="0" fill="hold" nodeType="withEffect">
                                  <p:stCondLst>
                                    <p:cond delay="6000"/>
                                  </p:stCondLst>
                                  <p:childTnLst>
                                    <p:set>
                                      <p:cBhvr>
                                        <p:cTn id="114" dur="1" fill="hold">
                                          <p:stCondLst>
                                            <p:cond delay="0"/>
                                          </p:stCondLst>
                                        </p:cTn>
                                        <p:tgtEl>
                                          <p:spTgt spid="107"/>
                                        </p:tgtEl>
                                        <p:attrNameLst>
                                          <p:attrName>style.visibility</p:attrName>
                                        </p:attrNameLst>
                                      </p:cBhvr>
                                      <p:to>
                                        <p:strVal val="visible"/>
                                      </p:to>
                                    </p:set>
                                    <p:animEffect transition="in" filter="wipe(down)">
                                      <p:cBhvr>
                                        <p:cTn id="115" dur="580">
                                          <p:stCondLst>
                                            <p:cond delay="0"/>
                                          </p:stCondLst>
                                        </p:cTn>
                                        <p:tgtEl>
                                          <p:spTgt spid="107"/>
                                        </p:tgtEl>
                                      </p:cBhvr>
                                    </p:animEffect>
                                    <p:anim calcmode="lin" valueType="num">
                                      <p:cBhvr>
                                        <p:cTn id="116" dur="1822" tmFilter="0,0; 0.14,0.36; 0.43,0.73; 0.71,0.91; 1.0,1.0">
                                          <p:stCondLst>
                                            <p:cond delay="0"/>
                                          </p:stCondLst>
                                        </p:cTn>
                                        <p:tgtEl>
                                          <p:spTgt spid="10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7"/>
                                        </p:tgtEl>
                                      </p:cBhvr>
                                      <p:to x="100000" y="60000"/>
                                    </p:animScale>
                                    <p:animScale>
                                      <p:cBhvr>
                                        <p:cTn id="122" dur="166" decel="50000">
                                          <p:stCondLst>
                                            <p:cond delay="676"/>
                                          </p:stCondLst>
                                        </p:cTn>
                                        <p:tgtEl>
                                          <p:spTgt spid="107"/>
                                        </p:tgtEl>
                                      </p:cBhvr>
                                      <p:to x="100000" y="100000"/>
                                    </p:animScale>
                                    <p:animScale>
                                      <p:cBhvr>
                                        <p:cTn id="123" dur="26">
                                          <p:stCondLst>
                                            <p:cond delay="1312"/>
                                          </p:stCondLst>
                                        </p:cTn>
                                        <p:tgtEl>
                                          <p:spTgt spid="107"/>
                                        </p:tgtEl>
                                      </p:cBhvr>
                                      <p:to x="100000" y="80000"/>
                                    </p:animScale>
                                    <p:animScale>
                                      <p:cBhvr>
                                        <p:cTn id="124" dur="166" decel="50000">
                                          <p:stCondLst>
                                            <p:cond delay="1338"/>
                                          </p:stCondLst>
                                        </p:cTn>
                                        <p:tgtEl>
                                          <p:spTgt spid="107"/>
                                        </p:tgtEl>
                                      </p:cBhvr>
                                      <p:to x="100000" y="100000"/>
                                    </p:animScale>
                                    <p:animScale>
                                      <p:cBhvr>
                                        <p:cTn id="125" dur="26">
                                          <p:stCondLst>
                                            <p:cond delay="1642"/>
                                          </p:stCondLst>
                                        </p:cTn>
                                        <p:tgtEl>
                                          <p:spTgt spid="107"/>
                                        </p:tgtEl>
                                      </p:cBhvr>
                                      <p:to x="100000" y="90000"/>
                                    </p:animScale>
                                    <p:animScale>
                                      <p:cBhvr>
                                        <p:cTn id="126" dur="166" decel="50000">
                                          <p:stCondLst>
                                            <p:cond delay="1668"/>
                                          </p:stCondLst>
                                        </p:cTn>
                                        <p:tgtEl>
                                          <p:spTgt spid="107"/>
                                        </p:tgtEl>
                                      </p:cBhvr>
                                      <p:to x="100000" y="100000"/>
                                    </p:animScale>
                                    <p:animScale>
                                      <p:cBhvr>
                                        <p:cTn id="127" dur="26">
                                          <p:stCondLst>
                                            <p:cond delay="1808"/>
                                          </p:stCondLst>
                                        </p:cTn>
                                        <p:tgtEl>
                                          <p:spTgt spid="107"/>
                                        </p:tgtEl>
                                      </p:cBhvr>
                                      <p:to x="100000" y="95000"/>
                                    </p:animScale>
                                    <p:animScale>
                                      <p:cBhvr>
                                        <p:cTn id="128" dur="166" decel="50000">
                                          <p:stCondLst>
                                            <p:cond delay="1834"/>
                                          </p:stCondLst>
                                        </p:cTn>
                                        <p:tgtEl>
                                          <p:spTgt spid="107"/>
                                        </p:tgtEl>
                                      </p:cBhvr>
                                      <p:to x="100000" y="100000"/>
                                    </p:animScale>
                                  </p:childTnLst>
                                </p:cTn>
                              </p:par>
                              <p:par>
                                <p:cTn id="129" presetID="10" presetClass="exit" presetSubtype="0" fill="hold" nodeType="withEffect">
                                  <p:stCondLst>
                                    <p:cond delay="7000"/>
                                  </p:stCondLst>
                                  <p:childTnLst>
                                    <p:animEffect transition="out" filter="fade">
                                      <p:cBhvr>
                                        <p:cTn id="130" dur="2000"/>
                                        <p:tgtEl>
                                          <p:spTgt spid="107"/>
                                        </p:tgtEl>
                                      </p:cBhvr>
                                    </p:animEffect>
                                    <p:set>
                                      <p:cBhvr>
                                        <p:cTn id="131" dur="1" fill="hold">
                                          <p:stCondLst>
                                            <p:cond delay="1999"/>
                                          </p:stCondLst>
                                        </p:cTn>
                                        <p:tgtEl>
                                          <p:spTgt spid="107"/>
                                        </p:tgtEl>
                                        <p:attrNameLst>
                                          <p:attrName>style.visibility</p:attrName>
                                        </p:attrNameLst>
                                      </p:cBhvr>
                                      <p:to>
                                        <p:strVal val="hidden"/>
                                      </p:to>
                                    </p:set>
                                  </p:childTnLst>
                                </p:cTn>
                              </p:par>
                              <p:par>
                                <p:cTn id="132" presetID="26" presetClass="entr" presetSubtype="0" fill="hold" nodeType="withEffect">
                                  <p:stCondLst>
                                    <p:cond delay="7000"/>
                                  </p:stCondLst>
                                  <p:childTnLst>
                                    <p:set>
                                      <p:cBhvr>
                                        <p:cTn id="133" dur="1" fill="hold">
                                          <p:stCondLst>
                                            <p:cond delay="0"/>
                                          </p:stCondLst>
                                        </p:cTn>
                                        <p:tgtEl>
                                          <p:spTgt spid="113"/>
                                        </p:tgtEl>
                                        <p:attrNameLst>
                                          <p:attrName>style.visibility</p:attrName>
                                        </p:attrNameLst>
                                      </p:cBhvr>
                                      <p:to>
                                        <p:strVal val="visible"/>
                                      </p:to>
                                    </p:set>
                                    <p:animEffect transition="in" filter="wipe(down)">
                                      <p:cBhvr>
                                        <p:cTn id="134" dur="580">
                                          <p:stCondLst>
                                            <p:cond delay="0"/>
                                          </p:stCondLst>
                                        </p:cTn>
                                        <p:tgtEl>
                                          <p:spTgt spid="113"/>
                                        </p:tgtEl>
                                      </p:cBhvr>
                                    </p:animEffect>
                                    <p:anim calcmode="lin" valueType="num">
                                      <p:cBhvr>
                                        <p:cTn id="135" dur="1822" tmFilter="0,0; 0.14,0.36; 0.43,0.73; 0.71,0.91; 1.0,1.0">
                                          <p:stCondLst>
                                            <p:cond delay="0"/>
                                          </p:stCondLst>
                                        </p:cTn>
                                        <p:tgtEl>
                                          <p:spTgt spid="113"/>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13"/>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13"/>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13"/>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13"/>
                                        </p:tgtEl>
                                        <p:attrNameLst>
                                          <p:attrName>ppt_y</p:attrName>
                                        </p:attrNameLst>
                                      </p:cBhvr>
                                      <p:tavLst>
                                        <p:tav tm="0" fmla="#ppt_y-sin(pi*$)/81">
                                          <p:val>
                                            <p:fltVal val="0"/>
                                          </p:val>
                                        </p:tav>
                                        <p:tav tm="100000">
                                          <p:val>
                                            <p:fltVal val="1"/>
                                          </p:val>
                                        </p:tav>
                                      </p:tavLst>
                                    </p:anim>
                                    <p:animScale>
                                      <p:cBhvr>
                                        <p:cTn id="140" dur="26">
                                          <p:stCondLst>
                                            <p:cond delay="650"/>
                                          </p:stCondLst>
                                        </p:cTn>
                                        <p:tgtEl>
                                          <p:spTgt spid="113"/>
                                        </p:tgtEl>
                                      </p:cBhvr>
                                      <p:to x="100000" y="60000"/>
                                    </p:animScale>
                                    <p:animScale>
                                      <p:cBhvr>
                                        <p:cTn id="141" dur="166" decel="50000">
                                          <p:stCondLst>
                                            <p:cond delay="676"/>
                                          </p:stCondLst>
                                        </p:cTn>
                                        <p:tgtEl>
                                          <p:spTgt spid="113"/>
                                        </p:tgtEl>
                                      </p:cBhvr>
                                      <p:to x="100000" y="100000"/>
                                    </p:animScale>
                                    <p:animScale>
                                      <p:cBhvr>
                                        <p:cTn id="142" dur="26">
                                          <p:stCondLst>
                                            <p:cond delay="1312"/>
                                          </p:stCondLst>
                                        </p:cTn>
                                        <p:tgtEl>
                                          <p:spTgt spid="113"/>
                                        </p:tgtEl>
                                      </p:cBhvr>
                                      <p:to x="100000" y="80000"/>
                                    </p:animScale>
                                    <p:animScale>
                                      <p:cBhvr>
                                        <p:cTn id="143" dur="166" decel="50000">
                                          <p:stCondLst>
                                            <p:cond delay="1338"/>
                                          </p:stCondLst>
                                        </p:cTn>
                                        <p:tgtEl>
                                          <p:spTgt spid="113"/>
                                        </p:tgtEl>
                                      </p:cBhvr>
                                      <p:to x="100000" y="100000"/>
                                    </p:animScale>
                                    <p:animScale>
                                      <p:cBhvr>
                                        <p:cTn id="144" dur="26">
                                          <p:stCondLst>
                                            <p:cond delay="1642"/>
                                          </p:stCondLst>
                                        </p:cTn>
                                        <p:tgtEl>
                                          <p:spTgt spid="113"/>
                                        </p:tgtEl>
                                      </p:cBhvr>
                                      <p:to x="100000" y="90000"/>
                                    </p:animScale>
                                    <p:animScale>
                                      <p:cBhvr>
                                        <p:cTn id="145" dur="166" decel="50000">
                                          <p:stCondLst>
                                            <p:cond delay="1668"/>
                                          </p:stCondLst>
                                        </p:cTn>
                                        <p:tgtEl>
                                          <p:spTgt spid="113"/>
                                        </p:tgtEl>
                                      </p:cBhvr>
                                      <p:to x="100000" y="100000"/>
                                    </p:animScale>
                                    <p:animScale>
                                      <p:cBhvr>
                                        <p:cTn id="146" dur="26">
                                          <p:stCondLst>
                                            <p:cond delay="1808"/>
                                          </p:stCondLst>
                                        </p:cTn>
                                        <p:tgtEl>
                                          <p:spTgt spid="113"/>
                                        </p:tgtEl>
                                      </p:cBhvr>
                                      <p:to x="100000" y="95000"/>
                                    </p:animScale>
                                    <p:animScale>
                                      <p:cBhvr>
                                        <p:cTn id="147" dur="166" decel="50000">
                                          <p:stCondLst>
                                            <p:cond delay="1834"/>
                                          </p:stCondLst>
                                        </p:cTn>
                                        <p:tgtEl>
                                          <p:spTgt spid="113"/>
                                        </p:tgtEl>
                                      </p:cBhvr>
                                      <p:to x="100000" y="100000"/>
                                    </p:animScale>
                                  </p:childTnLst>
                                </p:cTn>
                              </p:par>
                              <p:par>
                                <p:cTn id="148" presetID="10" presetClass="exit" presetSubtype="0" fill="hold" nodeType="withEffect">
                                  <p:stCondLst>
                                    <p:cond delay="10500"/>
                                  </p:stCondLst>
                                  <p:childTnLst>
                                    <p:animEffect transition="out" filter="fade">
                                      <p:cBhvr>
                                        <p:cTn id="149" dur="2000"/>
                                        <p:tgtEl>
                                          <p:spTgt spid="113"/>
                                        </p:tgtEl>
                                      </p:cBhvr>
                                    </p:animEffect>
                                    <p:set>
                                      <p:cBhvr>
                                        <p:cTn id="150" dur="1" fill="hold">
                                          <p:stCondLst>
                                            <p:cond delay="1999"/>
                                          </p:stCondLst>
                                        </p:cTn>
                                        <p:tgtEl>
                                          <p:spTgt spid="113"/>
                                        </p:tgtEl>
                                        <p:attrNameLst>
                                          <p:attrName>style.visibility</p:attrName>
                                        </p:attrNameLst>
                                      </p:cBhvr>
                                      <p:to>
                                        <p:strVal val="hidden"/>
                                      </p:to>
                                    </p:set>
                                  </p:childTnLst>
                                </p:cTn>
                              </p:par>
                              <p:par>
                                <p:cTn id="151" presetID="26" presetClass="entr" presetSubtype="0" fill="hold" nodeType="withEffect">
                                  <p:stCondLst>
                                    <p:cond delay="8500"/>
                                  </p:stCondLst>
                                  <p:childTnLst>
                                    <p:set>
                                      <p:cBhvr>
                                        <p:cTn id="152" dur="1" fill="hold">
                                          <p:stCondLst>
                                            <p:cond delay="0"/>
                                          </p:stCondLst>
                                        </p:cTn>
                                        <p:tgtEl>
                                          <p:spTgt spid="114"/>
                                        </p:tgtEl>
                                        <p:attrNameLst>
                                          <p:attrName>style.visibility</p:attrName>
                                        </p:attrNameLst>
                                      </p:cBhvr>
                                      <p:to>
                                        <p:strVal val="visible"/>
                                      </p:to>
                                    </p:set>
                                    <p:animEffect transition="in" filter="wipe(down)">
                                      <p:cBhvr>
                                        <p:cTn id="153" dur="580">
                                          <p:stCondLst>
                                            <p:cond delay="0"/>
                                          </p:stCondLst>
                                        </p:cTn>
                                        <p:tgtEl>
                                          <p:spTgt spid="114"/>
                                        </p:tgtEl>
                                      </p:cBhvr>
                                    </p:animEffect>
                                    <p:anim calcmode="lin" valueType="num">
                                      <p:cBhvr>
                                        <p:cTn id="154" dur="1822" tmFilter="0,0; 0.14,0.36; 0.43,0.73; 0.71,0.91; 1.0,1.0">
                                          <p:stCondLst>
                                            <p:cond delay="0"/>
                                          </p:stCondLst>
                                        </p:cTn>
                                        <p:tgtEl>
                                          <p:spTgt spid="114"/>
                                        </p:tgtEl>
                                        <p:attrNameLst>
                                          <p:attrName>ppt_x</p:attrName>
                                        </p:attrNameLst>
                                      </p:cBhvr>
                                      <p:tavLst>
                                        <p:tav tm="0">
                                          <p:val>
                                            <p:strVal val="#ppt_x-0.25"/>
                                          </p:val>
                                        </p:tav>
                                        <p:tav tm="100000">
                                          <p:val>
                                            <p:strVal val="#ppt_x"/>
                                          </p:val>
                                        </p:tav>
                                      </p:tavLst>
                                    </p:anim>
                                    <p:anim calcmode="lin" valueType="num">
                                      <p:cBhvr>
                                        <p:cTn id="155" dur="664" tmFilter="0.0,0.0; 0.25,0.07; 0.50,0.2; 0.75,0.467; 1.0,1.0">
                                          <p:stCondLst>
                                            <p:cond delay="0"/>
                                          </p:stCondLst>
                                        </p:cTn>
                                        <p:tgtEl>
                                          <p:spTgt spid="114"/>
                                        </p:tgtEl>
                                        <p:attrNameLst>
                                          <p:attrName>ppt_y</p:attrName>
                                        </p:attrNameLst>
                                      </p:cBhvr>
                                      <p:tavLst>
                                        <p:tav tm="0" fmla="#ppt_y-sin(pi*$)/3">
                                          <p:val>
                                            <p:fltVal val="0.5"/>
                                          </p:val>
                                        </p:tav>
                                        <p:tav tm="100000">
                                          <p:val>
                                            <p:fltVal val="1"/>
                                          </p:val>
                                        </p:tav>
                                      </p:tavLst>
                                    </p:anim>
                                    <p:anim calcmode="lin" valueType="num">
                                      <p:cBhvr>
                                        <p:cTn id="156" dur="664" tmFilter="0, 0; 0.125,0.2665; 0.25,0.4; 0.375,0.465; 0.5,0.5;  0.625,0.535; 0.75,0.6; 0.875,0.7335; 1,1">
                                          <p:stCondLst>
                                            <p:cond delay="664"/>
                                          </p:stCondLst>
                                        </p:cTn>
                                        <p:tgtEl>
                                          <p:spTgt spid="114"/>
                                        </p:tgtEl>
                                        <p:attrNameLst>
                                          <p:attrName>ppt_y</p:attrName>
                                        </p:attrNameLst>
                                      </p:cBhvr>
                                      <p:tavLst>
                                        <p:tav tm="0" fmla="#ppt_y-sin(pi*$)/9">
                                          <p:val>
                                            <p:fltVal val="0"/>
                                          </p:val>
                                        </p:tav>
                                        <p:tav tm="100000">
                                          <p:val>
                                            <p:fltVal val="1"/>
                                          </p:val>
                                        </p:tav>
                                      </p:tavLst>
                                    </p:anim>
                                    <p:anim calcmode="lin" valueType="num">
                                      <p:cBhvr>
                                        <p:cTn id="157" dur="332" tmFilter="0, 0; 0.125,0.2665; 0.25,0.4; 0.375,0.465; 0.5,0.5;  0.625,0.535; 0.75,0.6; 0.875,0.7335; 1,1">
                                          <p:stCondLst>
                                            <p:cond delay="1324"/>
                                          </p:stCondLst>
                                        </p:cTn>
                                        <p:tgtEl>
                                          <p:spTgt spid="114"/>
                                        </p:tgtEl>
                                        <p:attrNameLst>
                                          <p:attrName>ppt_y</p:attrName>
                                        </p:attrNameLst>
                                      </p:cBhvr>
                                      <p:tavLst>
                                        <p:tav tm="0" fmla="#ppt_y-sin(pi*$)/27">
                                          <p:val>
                                            <p:fltVal val="0"/>
                                          </p:val>
                                        </p:tav>
                                        <p:tav tm="100000">
                                          <p:val>
                                            <p:fltVal val="1"/>
                                          </p:val>
                                        </p:tav>
                                      </p:tavLst>
                                    </p:anim>
                                    <p:anim calcmode="lin" valueType="num">
                                      <p:cBhvr>
                                        <p:cTn id="158" dur="164" tmFilter="0, 0; 0.125,0.2665; 0.25,0.4; 0.375,0.465; 0.5,0.5;  0.625,0.535; 0.75,0.6; 0.875,0.7335; 1,1">
                                          <p:stCondLst>
                                            <p:cond delay="1656"/>
                                          </p:stCondLst>
                                        </p:cTn>
                                        <p:tgtEl>
                                          <p:spTgt spid="114"/>
                                        </p:tgtEl>
                                        <p:attrNameLst>
                                          <p:attrName>ppt_y</p:attrName>
                                        </p:attrNameLst>
                                      </p:cBhvr>
                                      <p:tavLst>
                                        <p:tav tm="0" fmla="#ppt_y-sin(pi*$)/81">
                                          <p:val>
                                            <p:fltVal val="0"/>
                                          </p:val>
                                        </p:tav>
                                        <p:tav tm="100000">
                                          <p:val>
                                            <p:fltVal val="1"/>
                                          </p:val>
                                        </p:tav>
                                      </p:tavLst>
                                    </p:anim>
                                    <p:animScale>
                                      <p:cBhvr>
                                        <p:cTn id="159" dur="26">
                                          <p:stCondLst>
                                            <p:cond delay="650"/>
                                          </p:stCondLst>
                                        </p:cTn>
                                        <p:tgtEl>
                                          <p:spTgt spid="114"/>
                                        </p:tgtEl>
                                      </p:cBhvr>
                                      <p:to x="100000" y="60000"/>
                                    </p:animScale>
                                    <p:animScale>
                                      <p:cBhvr>
                                        <p:cTn id="160" dur="166" decel="50000">
                                          <p:stCondLst>
                                            <p:cond delay="676"/>
                                          </p:stCondLst>
                                        </p:cTn>
                                        <p:tgtEl>
                                          <p:spTgt spid="114"/>
                                        </p:tgtEl>
                                      </p:cBhvr>
                                      <p:to x="100000" y="100000"/>
                                    </p:animScale>
                                    <p:animScale>
                                      <p:cBhvr>
                                        <p:cTn id="161" dur="26">
                                          <p:stCondLst>
                                            <p:cond delay="1312"/>
                                          </p:stCondLst>
                                        </p:cTn>
                                        <p:tgtEl>
                                          <p:spTgt spid="114"/>
                                        </p:tgtEl>
                                      </p:cBhvr>
                                      <p:to x="100000" y="80000"/>
                                    </p:animScale>
                                    <p:animScale>
                                      <p:cBhvr>
                                        <p:cTn id="162" dur="166" decel="50000">
                                          <p:stCondLst>
                                            <p:cond delay="1338"/>
                                          </p:stCondLst>
                                        </p:cTn>
                                        <p:tgtEl>
                                          <p:spTgt spid="114"/>
                                        </p:tgtEl>
                                      </p:cBhvr>
                                      <p:to x="100000" y="100000"/>
                                    </p:animScale>
                                    <p:animScale>
                                      <p:cBhvr>
                                        <p:cTn id="163" dur="26">
                                          <p:stCondLst>
                                            <p:cond delay="1642"/>
                                          </p:stCondLst>
                                        </p:cTn>
                                        <p:tgtEl>
                                          <p:spTgt spid="114"/>
                                        </p:tgtEl>
                                      </p:cBhvr>
                                      <p:to x="100000" y="90000"/>
                                    </p:animScale>
                                    <p:animScale>
                                      <p:cBhvr>
                                        <p:cTn id="164" dur="166" decel="50000">
                                          <p:stCondLst>
                                            <p:cond delay="1668"/>
                                          </p:stCondLst>
                                        </p:cTn>
                                        <p:tgtEl>
                                          <p:spTgt spid="114"/>
                                        </p:tgtEl>
                                      </p:cBhvr>
                                      <p:to x="100000" y="100000"/>
                                    </p:animScale>
                                    <p:animScale>
                                      <p:cBhvr>
                                        <p:cTn id="165" dur="26">
                                          <p:stCondLst>
                                            <p:cond delay="1808"/>
                                          </p:stCondLst>
                                        </p:cTn>
                                        <p:tgtEl>
                                          <p:spTgt spid="114"/>
                                        </p:tgtEl>
                                      </p:cBhvr>
                                      <p:to x="100000" y="95000"/>
                                    </p:animScale>
                                    <p:animScale>
                                      <p:cBhvr>
                                        <p:cTn id="166" dur="166" decel="50000">
                                          <p:stCondLst>
                                            <p:cond delay="1834"/>
                                          </p:stCondLst>
                                        </p:cTn>
                                        <p:tgtEl>
                                          <p:spTgt spid="114"/>
                                        </p:tgtEl>
                                      </p:cBhvr>
                                      <p:to x="100000" y="100000"/>
                                    </p:animScale>
                                  </p:childTnLst>
                                </p:cTn>
                              </p:par>
                              <p:par>
                                <p:cTn id="167" presetID="10" presetClass="exit" presetSubtype="0" fill="hold" nodeType="withEffect">
                                  <p:stCondLst>
                                    <p:cond delay="10500"/>
                                  </p:stCondLst>
                                  <p:childTnLst>
                                    <p:animEffect transition="out" filter="fade">
                                      <p:cBhvr>
                                        <p:cTn id="168" dur="2000"/>
                                        <p:tgtEl>
                                          <p:spTgt spid="114"/>
                                        </p:tgtEl>
                                      </p:cBhvr>
                                    </p:animEffect>
                                    <p:set>
                                      <p:cBhvr>
                                        <p:cTn id="169" dur="1" fill="hold">
                                          <p:stCondLst>
                                            <p:cond delay="1999"/>
                                          </p:stCondLst>
                                        </p:cTn>
                                        <p:tgtEl>
                                          <p:spTgt spid="114"/>
                                        </p:tgtEl>
                                        <p:attrNameLst>
                                          <p:attrName>style.visibility</p:attrName>
                                        </p:attrNameLst>
                                      </p:cBhvr>
                                      <p:to>
                                        <p:strVal val="hidden"/>
                                      </p:to>
                                    </p:set>
                                  </p:childTnLst>
                                </p:cTn>
                              </p:par>
                              <p:par>
                                <p:cTn id="170" presetID="26" presetClass="entr" presetSubtype="0" fill="hold" nodeType="withEffect">
                                  <p:stCondLst>
                                    <p:cond delay="7500"/>
                                  </p:stCondLst>
                                  <p:childTnLst>
                                    <p:set>
                                      <p:cBhvr>
                                        <p:cTn id="171" dur="1" fill="hold">
                                          <p:stCondLst>
                                            <p:cond delay="0"/>
                                          </p:stCondLst>
                                        </p:cTn>
                                        <p:tgtEl>
                                          <p:spTgt spid="115"/>
                                        </p:tgtEl>
                                        <p:attrNameLst>
                                          <p:attrName>style.visibility</p:attrName>
                                        </p:attrNameLst>
                                      </p:cBhvr>
                                      <p:to>
                                        <p:strVal val="visible"/>
                                      </p:to>
                                    </p:set>
                                    <p:animEffect transition="in" filter="wipe(down)">
                                      <p:cBhvr>
                                        <p:cTn id="172" dur="580">
                                          <p:stCondLst>
                                            <p:cond delay="0"/>
                                          </p:stCondLst>
                                        </p:cTn>
                                        <p:tgtEl>
                                          <p:spTgt spid="115"/>
                                        </p:tgtEl>
                                      </p:cBhvr>
                                    </p:animEffect>
                                    <p:anim calcmode="lin" valueType="num">
                                      <p:cBhvr>
                                        <p:cTn id="173" dur="1822" tmFilter="0,0; 0.14,0.36; 0.43,0.73; 0.71,0.91; 1.0,1.0">
                                          <p:stCondLst>
                                            <p:cond delay="0"/>
                                          </p:stCondLst>
                                        </p:cTn>
                                        <p:tgtEl>
                                          <p:spTgt spid="115"/>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115"/>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115"/>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115"/>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115"/>
                                        </p:tgtEl>
                                        <p:attrNameLst>
                                          <p:attrName>ppt_y</p:attrName>
                                        </p:attrNameLst>
                                      </p:cBhvr>
                                      <p:tavLst>
                                        <p:tav tm="0" fmla="#ppt_y-sin(pi*$)/81">
                                          <p:val>
                                            <p:fltVal val="0"/>
                                          </p:val>
                                        </p:tav>
                                        <p:tav tm="100000">
                                          <p:val>
                                            <p:fltVal val="1"/>
                                          </p:val>
                                        </p:tav>
                                      </p:tavLst>
                                    </p:anim>
                                    <p:animScale>
                                      <p:cBhvr>
                                        <p:cTn id="178" dur="26">
                                          <p:stCondLst>
                                            <p:cond delay="650"/>
                                          </p:stCondLst>
                                        </p:cTn>
                                        <p:tgtEl>
                                          <p:spTgt spid="115"/>
                                        </p:tgtEl>
                                      </p:cBhvr>
                                      <p:to x="100000" y="60000"/>
                                    </p:animScale>
                                    <p:animScale>
                                      <p:cBhvr>
                                        <p:cTn id="179" dur="166" decel="50000">
                                          <p:stCondLst>
                                            <p:cond delay="676"/>
                                          </p:stCondLst>
                                        </p:cTn>
                                        <p:tgtEl>
                                          <p:spTgt spid="115"/>
                                        </p:tgtEl>
                                      </p:cBhvr>
                                      <p:to x="100000" y="100000"/>
                                    </p:animScale>
                                    <p:animScale>
                                      <p:cBhvr>
                                        <p:cTn id="180" dur="26">
                                          <p:stCondLst>
                                            <p:cond delay="1312"/>
                                          </p:stCondLst>
                                        </p:cTn>
                                        <p:tgtEl>
                                          <p:spTgt spid="115"/>
                                        </p:tgtEl>
                                      </p:cBhvr>
                                      <p:to x="100000" y="80000"/>
                                    </p:animScale>
                                    <p:animScale>
                                      <p:cBhvr>
                                        <p:cTn id="181" dur="166" decel="50000">
                                          <p:stCondLst>
                                            <p:cond delay="1338"/>
                                          </p:stCondLst>
                                        </p:cTn>
                                        <p:tgtEl>
                                          <p:spTgt spid="115"/>
                                        </p:tgtEl>
                                      </p:cBhvr>
                                      <p:to x="100000" y="100000"/>
                                    </p:animScale>
                                    <p:animScale>
                                      <p:cBhvr>
                                        <p:cTn id="182" dur="26">
                                          <p:stCondLst>
                                            <p:cond delay="1642"/>
                                          </p:stCondLst>
                                        </p:cTn>
                                        <p:tgtEl>
                                          <p:spTgt spid="115"/>
                                        </p:tgtEl>
                                      </p:cBhvr>
                                      <p:to x="100000" y="90000"/>
                                    </p:animScale>
                                    <p:animScale>
                                      <p:cBhvr>
                                        <p:cTn id="183" dur="166" decel="50000">
                                          <p:stCondLst>
                                            <p:cond delay="1668"/>
                                          </p:stCondLst>
                                        </p:cTn>
                                        <p:tgtEl>
                                          <p:spTgt spid="115"/>
                                        </p:tgtEl>
                                      </p:cBhvr>
                                      <p:to x="100000" y="100000"/>
                                    </p:animScale>
                                    <p:animScale>
                                      <p:cBhvr>
                                        <p:cTn id="184" dur="26">
                                          <p:stCondLst>
                                            <p:cond delay="1808"/>
                                          </p:stCondLst>
                                        </p:cTn>
                                        <p:tgtEl>
                                          <p:spTgt spid="115"/>
                                        </p:tgtEl>
                                      </p:cBhvr>
                                      <p:to x="100000" y="95000"/>
                                    </p:animScale>
                                    <p:animScale>
                                      <p:cBhvr>
                                        <p:cTn id="185" dur="166" decel="50000">
                                          <p:stCondLst>
                                            <p:cond delay="1834"/>
                                          </p:stCondLst>
                                        </p:cTn>
                                        <p:tgtEl>
                                          <p:spTgt spid="115"/>
                                        </p:tgtEl>
                                      </p:cBhvr>
                                      <p:to x="100000" y="100000"/>
                                    </p:animScale>
                                  </p:childTnLst>
                                </p:cTn>
                              </p:par>
                              <p:par>
                                <p:cTn id="186" presetID="10" presetClass="exit" presetSubtype="0" fill="hold" nodeType="withEffect">
                                  <p:stCondLst>
                                    <p:cond delay="10500"/>
                                  </p:stCondLst>
                                  <p:childTnLst>
                                    <p:animEffect transition="out" filter="fade">
                                      <p:cBhvr>
                                        <p:cTn id="187" dur="2000"/>
                                        <p:tgtEl>
                                          <p:spTgt spid="115"/>
                                        </p:tgtEl>
                                      </p:cBhvr>
                                    </p:animEffect>
                                    <p:set>
                                      <p:cBhvr>
                                        <p:cTn id="188" dur="1" fill="hold">
                                          <p:stCondLst>
                                            <p:cond delay="1999"/>
                                          </p:stCondLst>
                                        </p:cTn>
                                        <p:tgtEl>
                                          <p:spTgt spid="115"/>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2000"/>
                                        <p:tgtEl>
                                          <p:spTgt spid="97"/>
                                        </p:tgtEl>
                                      </p:cBhvr>
                                    </p:animEffect>
                                    <p:set>
                                      <p:cBhvr>
                                        <p:cTn id="193" dur="1" fill="hold">
                                          <p:stCondLst>
                                            <p:cond delay="1999"/>
                                          </p:stCondLst>
                                        </p:cTn>
                                        <p:tgtEl>
                                          <p:spTgt spid="97"/>
                                        </p:tgtEl>
                                        <p:attrNameLst>
                                          <p:attrName>style.visibility</p:attrName>
                                        </p:attrNameLst>
                                      </p:cBhvr>
                                      <p:to>
                                        <p:strVal val="hidden"/>
                                      </p:to>
                                    </p:set>
                                  </p:childTnLst>
                                </p:cTn>
                              </p:par>
                              <p:par>
                                <p:cTn id="194" presetID="3" presetClass="entr" presetSubtype="10" fill="hold" grpId="0" nodeType="withEffect">
                                  <p:stCondLst>
                                    <p:cond delay="0"/>
                                  </p:stCondLst>
                                  <p:childTnLst>
                                    <p:set>
                                      <p:cBhvr>
                                        <p:cTn id="195" dur="1" fill="hold">
                                          <p:stCondLst>
                                            <p:cond delay="0"/>
                                          </p:stCondLst>
                                        </p:cTn>
                                        <p:tgtEl>
                                          <p:spTgt spid="116"/>
                                        </p:tgtEl>
                                        <p:attrNameLst>
                                          <p:attrName>style.visibility</p:attrName>
                                        </p:attrNameLst>
                                      </p:cBhvr>
                                      <p:to>
                                        <p:strVal val="visible"/>
                                      </p:to>
                                    </p:set>
                                    <p:animEffect transition="in" filter="blinds(horizontal)">
                                      <p:cBhvr>
                                        <p:cTn id="196" dur="500"/>
                                        <p:tgtEl>
                                          <p:spTgt spid="116"/>
                                        </p:tgtEl>
                                      </p:cBhvr>
                                    </p:animEffect>
                                  </p:childTnLst>
                                </p:cTn>
                              </p:par>
                              <p:par>
                                <p:cTn id="197" presetID="40" presetClass="path" presetSubtype="0" accel="50000" decel="50000" fill="hold" nodeType="withEffect">
                                  <p:stCondLst>
                                    <p:cond delay="4000"/>
                                  </p:stCondLst>
                                  <p:childTnLst>
                                    <p:animMotion origin="layout" path="M 0.02534 0.05781 C 0.04201 0.0326 0.06389 0.00855 0.10798 0.00855 C 0.15781 0.00855 0.17517 0.0326 0.19149 0.05781 C 0.21354 0.0858 0.22986 0.11378 0.28541 0.11378 C 0.33524 0.11378 0.35156 0.0858 0.37344 0.05781 C 0.3842 0.0326 0.4059 0.00855 0.45573 0.00855 C 0.49982 0.00855 0.52205 0.0326 0.53923 0.05781 C 0.55555 0.0858 0.5776 0.11378 0.6276 0.11378 C 0.67743 0.11378 0.71597 0.05781 0.71597 0.05804 C 0.73212 0.0326 0.7493 0.00855 0.79809 0.00855 C 0.84809 0.00855 0.86545 0.0326 0.88177 0.05781 C 0.90382 0.0858 0.92014 0.11378 0.97569 0.11378 C 1.02569 0.11378 1.04201 0.0858 1.05833 0.05781 C 1.08021 0.0326 1.09653 0.00855 1.14635 0.00855 C 1.19045 0.00855 1.21267 0.0326 1.22986 0.05781 C 1.24618 0.0858 1.26823 0.11378 1.31823 0.11378 C 1.36805 0.11378 1.38437 0.0858 1.40659 0.05781 " pathEditMode="relative" rAng="0" ptsTypes="fffffffffffffffff">
                                      <p:cBhvr>
                                        <p:cTn id="198" dur="17000" fill="hold"/>
                                        <p:tgtEl>
                                          <p:spTgt spid="140"/>
                                        </p:tgtEl>
                                        <p:attrNameLst>
                                          <p:attrName>ppt_x</p:attrName>
                                          <p:attrName>ppt_y</p:attrName>
                                        </p:attrNameLst>
                                      </p:cBhvr>
                                      <p:rCtr x="69100" y="300"/>
                                    </p:animMotion>
                                  </p:childTnLst>
                                </p:cTn>
                              </p:par>
                              <p:par>
                                <p:cTn id="199" presetID="40" presetClass="path" presetSubtype="0" accel="50000" decel="50000" fill="hold" nodeType="withEffect">
                                  <p:stCondLst>
                                    <p:cond delay="4000"/>
                                  </p:stCondLst>
                                  <p:childTnLst>
                                    <p:animMotion origin="layout" path="M 0.02534 0.05781 C 0.04201 0.0326 0.06389 0.00855 0.10798 0.00855 C 0.15781 0.00855 0.17517 0.0326 0.19149 0.05781 C 0.21354 0.0858 0.22986 0.11378 0.28541 0.11378 C 0.33524 0.11378 0.35156 0.0858 0.37344 0.05781 C 0.3842 0.0326 0.4059 0.00855 0.45573 0.00855 C 0.49982 0.00855 0.52205 0.0326 0.53923 0.05781 C 0.55555 0.0858 0.5776 0.11378 0.6276 0.11378 C 0.67743 0.11378 0.71597 0.05781 0.71597 0.05804 C 0.73212 0.0326 0.7493 0.00855 0.79809 0.00855 C 0.84809 0.00855 0.86545 0.0326 0.88177 0.05781 C 0.90382 0.0858 0.92014 0.11378 0.97569 0.11378 C 1.02569 0.11378 1.04201 0.0858 1.05833 0.05781 C 1.08021 0.0326 1.09653 0.00855 1.14635 0.00855 C 1.19045 0.00855 1.21267 0.0326 1.22986 0.05781 C 1.24618 0.0858 1.26823 0.11378 1.31823 0.11378 C 1.36805 0.11378 1.38437 0.0858 1.40659 0.05781 " pathEditMode="relative" rAng="0" ptsTypes="fffffffffffffffff">
                                      <p:cBhvr>
                                        <p:cTn id="200" dur="13000" fill="hold"/>
                                        <p:tgtEl>
                                          <p:spTgt spid="141"/>
                                        </p:tgtEl>
                                        <p:attrNameLst>
                                          <p:attrName>ppt_x</p:attrName>
                                          <p:attrName>ppt_y</p:attrName>
                                        </p:attrNameLst>
                                      </p:cBhvr>
                                      <p:rCtr x="69100" y="300"/>
                                    </p:animMotion>
                                  </p:childTnLst>
                                </p:cTn>
                              </p:par>
                              <p:par>
                                <p:cTn id="201" presetID="40" presetClass="path" presetSubtype="0" accel="50000" decel="50000" fill="hold" nodeType="withEffect">
                                  <p:stCondLst>
                                    <p:cond delay="4000"/>
                                  </p:stCondLst>
                                  <p:childTnLst>
                                    <p:animMotion origin="layout" path="M 0.02534 0.05781 C 0.04201 0.0326 0.06389 0.00855 0.10798 0.00855 C 0.15781 0.00855 0.17517 0.0326 0.19149 0.05781 C 0.21354 0.0858 0.22986 0.11378 0.28541 0.11378 C 0.33524 0.11378 0.35156 0.0858 0.37344 0.05781 C 0.3842 0.0326 0.4059 0.00855 0.45573 0.00855 C 0.49982 0.00855 0.52205 0.0326 0.53923 0.05781 C 0.55555 0.0858 0.5776 0.11378 0.6276 0.11378 C 0.67743 0.11378 0.71597 0.05781 0.71597 0.05804 C 0.73212 0.0326 0.7493 0.00855 0.79809 0.00855 C 0.84809 0.00855 0.86545 0.0326 0.88177 0.05781 C 0.90382 0.0858 0.92014 0.11378 0.97569 0.11378 C 1.02569 0.11378 1.04201 0.0858 1.05833 0.05781 C 1.08021 0.0326 1.09653 0.00855 1.14635 0.00855 C 1.19045 0.00855 1.21267 0.0326 1.22986 0.05781 C 1.24618 0.0858 1.26823 0.11378 1.31823 0.11378 C 1.36805 0.11378 1.38437 0.0858 1.40659 0.05781 " pathEditMode="relative" rAng="0" ptsTypes="fffffffffffffffff">
                                      <p:cBhvr>
                                        <p:cTn id="202" dur="10000" fill="hold"/>
                                        <p:tgtEl>
                                          <p:spTgt spid="142"/>
                                        </p:tgtEl>
                                        <p:attrNameLst>
                                          <p:attrName>ppt_x</p:attrName>
                                          <p:attrName>ppt_y</p:attrName>
                                        </p:attrNameLst>
                                      </p:cBhvr>
                                      <p:rCtr x="69100" y="300"/>
                                    </p:animMotion>
                                  </p:childTnLst>
                                </p:cTn>
                              </p:par>
                              <p:par>
                                <p:cTn id="203" presetID="40" presetClass="path" presetSubtype="0" accel="50000" decel="50000" fill="hold" nodeType="withEffect">
                                  <p:stCondLst>
                                    <p:cond delay="4000"/>
                                  </p:stCondLst>
                                  <p:childTnLst>
                                    <p:animMotion origin="layout" path="M 0.02534 0.05781 C 0.04201 0.0326 0.06389 0.00855 0.10798 0.00855 C 0.15781 0.00855 0.17517 0.0326 0.19149 0.05781 C 0.21354 0.0858 0.22986 0.11378 0.28541 0.11378 C 0.33524 0.11378 0.35156 0.0858 0.37344 0.05781 C 0.3842 0.0326 0.4059 0.00855 0.45573 0.00855 C 0.49982 0.00855 0.52205 0.0326 0.53923 0.05781 C 0.55555 0.0858 0.5776 0.11378 0.6276 0.11378 C 0.67743 0.11378 0.71597 0.05781 0.71597 0.05804 C 0.73212 0.0326 0.7493 0.00855 0.79809 0.00855 C 0.84809 0.00855 0.86545 0.0326 0.88177 0.05781 C 0.90382 0.0858 0.92014 0.11378 0.97569 0.11378 C 1.02569 0.11378 1.04201 0.0858 1.05833 0.05781 C 1.08021 0.0326 1.09653 0.00855 1.14635 0.00855 C 1.19045 0.00855 1.21267 0.0326 1.22986 0.05781 C 1.24618 0.0858 1.26823 0.11378 1.31823 0.11378 C 1.36805 0.11378 1.38437 0.0858 1.40659 0.05781 " pathEditMode="relative" rAng="0" ptsTypes="fffffffffffffffff">
                                      <p:cBhvr>
                                        <p:cTn id="204" dur="11000" fill="hold"/>
                                        <p:tgtEl>
                                          <p:spTgt spid="143"/>
                                        </p:tgtEl>
                                        <p:attrNameLst>
                                          <p:attrName>ppt_x</p:attrName>
                                          <p:attrName>ppt_y</p:attrName>
                                        </p:attrNameLst>
                                      </p:cBhvr>
                                      <p:rCtr x="69100" y="300"/>
                                    </p:animMotion>
                                  </p:childTnLst>
                                </p:cTn>
                              </p:par>
                              <p:par>
                                <p:cTn id="205" presetID="40" presetClass="path" presetSubtype="0" accel="50000" decel="50000" fill="hold" nodeType="withEffect">
                                  <p:stCondLst>
                                    <p:cond delay="4000"/>
                                  </p:stCondLst>
                                  <p:childTnLst>
                                    <p:animMotion origin="layout" path="M -0.00781 -0.01203 C -0.02222 -0.03724 -0.04166 -0.06129 -0.08055 -0.06129 C -0.12465 -0.06129 -0.13976 -0.03724 -0.15416 -0.01203 C -0.17361 0.01596 -0.18802 0.04394 -0.23715 0.04394 C -0.28107 0.04394 -0.29548 0.01596 -0.31493 -0.01203 C -0.32413 -0.03724 -0.34357 -0.06129 -0.38767 -0.06129 C -0.42656 -0.06129 -0.44601 -0.03724 -0.46128 -0.01203 C -0.47552 0.01596 -0.49496 0.04394 -0.53906 0.04394 C -0.58298 0.04394 -0.61684 -0.01203 -0.61684 -0.0118 C -0.63125 -0.03724 -0.64653 -0.06129 -0.68958 -0.06129 C -0.73351 -0.06129 -0.74878 -0.03724 -0.76319 -0.01203 C -0.78264 0.01596 -0.79705 0.04394 -0.84601 0.04394 C -0.8901 0.04394 -0.90434 0.01596 -0.91875 -0.01203 C -0.93819 -0.03724 -0.9526 -0.06129 -0.99653 -0.06129 C -1.03541 -0.06129 -1.05486 -0.03724 -1.07014 -0.01203 C -1.08455 0.01596 -1.10399 0.04394 -1.14791 0.04394 C -1.19184 0.04394 -1.20607 0.01596 -1.22569 -0.01203 " pathEditMode="relative" rAng="0" ptsTypes="fffffffffffffffff">
                                      <p:cBhvr>
                                        <p:cTn id="206" dur="10000" fill="hold"/>
                                        <p:tgtEl>
                                          <p:spTgt spid="144"/>
                                        </p:tgtEl>
                                        <p:attrNameLst>
                                          <p:attrName>ppt_x</p:attrName>
                                          <p:attrName>ppt_y</p:attrName>
                                        </p:attrNameLst>
                                      </p:cBhvr>
                                      <p:rCtr x="-60900" y="300"/>
                                    </p:animMotion>
                                  </p:childTnLst>
                                </p:cTn>
                              </p:par>
                              <p:par>
                                <p:cTn id="207" presetID="40" presetClass="path" presetSubtype="0" accel="50000" decel="50000" fill="hold" nodeType="withEffect">
                                  <p:stCondLst>
                                    <p:cond delay="1000"/>
                                  </p:stCondLst>
                                  <p:childTnLst>
                                    <p:animMotion origin="layout" path="M -0.00781 -0.01203 C -0.02222 -0.03724 -0.04166 -0.06129 -0.08055 -0.06129 C -0.12465 -0.06129 -0.13976 -0.03724 -0.15416 -0.01203 C -0.17361 0.01596 -0.18802 0.04394 -0.23715 0.04394 C -0.28107 0.04394 -0.29548 0.01596 -0.31493 -0.01203 C -0.32413 -0.03724 -0.34357 -0.06129 -0.38767 -0.06129 C -0.42656 -0.06129 -0.44601 -0.03724 -0.46128 -0.01203 C -0.47552 0.01596 -0.49496 0.04394 -0.53906 0.04394 C -0.58298 0.04394 -0.61684 -0.01203 -0.61684 -0.0118 C -0.63125 -0.03724 -0.64653 -0.06129 -0.68958 -0.06129 C -0.73351 -0.06129 -0.74878 -0.03724 -0.76319 -0.01203 C -0.78264 0.01596 -0.79705 0.04394 -0.84601 0.04394 C -0.8901 0.04394 -0.90434 0.01596 -0.91875 -0.01203 C -0.93819 -0.03724 -0.9526 -0.06129 -0.99653 -0.06129 C -1.03541 -0.06129 -1.05486 -0.03724 -1.07014 -0.01203 C -1.08455 0.01596 -1.10399 0.04394 -1.14791 0.04394 C -1.19184 0.04394 -1.20607 0.01596 -1.22569 -0.01203 " pathEditMode="relative" rAng="0" ptsTypes="fffffffffffffffff">
                                      <p:cBhvr>
                                        <p:cTn id="208" dur="10000" fill="hold"/>
                                        <p:tgtEl>
                                          <p:spTgt spid="145"/>
                                        </p:tgtEl>
                                        <p:attrNameLst>
                                          <p:attrName>ppt_x</p:attrName>
                                          <p:attrName>ppt_y</p:attrName>
                                        </p:attrNameLst>
                                      </p:cBhvr>
                                      <p:rCtr x="-60900" y="300"/>
                                    </p:animMotion>
                                  </p:childTnLst>
                                </p:cTn>
                              </p:par>
                              <p:par>
                                <p:cTn id="209" presetID="40" presetClass="path" presetSubtype="0" accel="50000" decel="50000" fill="hold" nodeType="withEffect">
                                  <p:stCondLst>
                                    <p:cond delay="4000"/>
                                  </p:stCondLst>
                                  <p:childTnLst>
                                    <p:animMotion origin="layout" path="M -0.00781 -0.01203 C -0.02222 -0.03724 -0.04166 -0.06129 -0.08055 -0.06129 C -0.12465 -0.06129 -0.13976 -0.03724 -0.15416 -0.01203 C -0.17361 0.01596 -0.18802 0.04394 -0.23715 0.04394 C -0.28107 0.04394 -0.29548 0.01596 -0.31493 -0.01203 C -0.32413 -0.03724 -0.34357 -0.06129 -0.38767 -0.06129 C -0.42656 -0.06129 -0.44601 -0.03724 -0.46128 -0.01203 C -0.47552 0.01596 -0.49496 0.04394 -0.53906 0.04394 C -0.58298 0.04394 -0.61684 -0.01203 -0.61684 -0.0118 C -0.63125 -0.03724 -0.64653 -0.06129 -0.68958 -0.06129 C -0.73351 -0.06129 -0.74878 -0.03724 -0.76319 -0.01203 C -0.78264 0.01596 -0.79705 0.04394 -0.84601 0.04394 C -0.8901 0.04394 -0.90434 0.01596 -0.91875 -0.01203 C -0.93819 -0.03724 -0.9526 -0.06129 -0.99653 -0.06129 C -1.03541 -0.06129 -1.05486 -0.03724 -1.07014 -0.01203 C -1.08455 0.01596 -1.10399 0.04394 -1.14791 0.04394 C -1.19184 0.04394 -1.20607 0.01596 -1.22569 -0.01203 " pathEditMode="relative" rAng="0" ptsTypes="fffffffffffffffff">
                                      <p:cBhvr>
                                        <p:cTn id="210" dur="10000" fill="hold"/>
                                        <p:tgtEl>
                                          <p:spTgt spid="146"/>
                                        </p:tgtEl>
                                        <p:attrNameLst>
                                          <p:attrName>ppt_x</p:attrName>
                                          <p:attrName>ppt_y</p:attrName>
                                        </p:attrNameLst>
                                      </p:cBhvr>
                                      <p:rCtr x="-60900" y="300"/>
                                    </p:animMotion>
                                  </p:childTnLst>
                                </p:cTn>
                              </p:par>
                              <p:par>
                                <p:cTn id="211" presetID="40" presetClass="path" presetSubtype="0" repeatCount="4000" fill="hold" nodeType="withEffect">
                                  <p:stCondLst>
                                    <p:cond delay="1000"/>
                                  </p:stCondLst>
                                  <p:childTnLst>
                                    <p:animMotion origin="layout" path="M -4.72222E-6 2.96296E-6 C 0.01667 -0.01273 0.03872 -0.02454 0.08386 -0.02454 C 0.13455 -0.02454 0.15226 -0.01273 0.16875 2.96296E-6 C 0.19132 0.01389 0.20816 0.02801 0.26459 0.02801 C 0.31528 0.02801 0.33178 0.01389 0.35417 2.96296E-6 C 0.36476 -0.01273 0.3875 -0.02454 0.43768 -0.02454 C 0.48316 -0.02454 0.50539 -0.01273 0.5231 2.96296E-6 C 0.53976 0.01389 0.5625 0.02801 0.61303 0.02801 C 0.66389 0.02801 0.70313 2.96296E-6 0.70313 2.96296E-6 C 0.7198 -0.01273 0.73733 -0.02454 0.78698 -0.02454 C 0.8382 -0.02454 0.85521 -0.01273 0.87188 2.96296E-6 C 0.8941 0.01389 0.91112 0.02801 0.96789 0.02801 C 1.01893 0.02801 1.03525 0.01389 1.05209 2.96296E-6 C 1.07448 -0.01273 1.09115 -0.02454 1.1415 -0.02454 C 1.18681 -0.02454 1.20955 -0.01273 1.22691 2.96296E-6 C 1.24341 0.01389 1.2658 0.02801 1.31702 0.02801 C 1.36771 0.02801 1.38403 0.01389 1.40678 2.96296E-6 " pathEditMode="relative" rAng="0" ptsTypes="fffffffffffffffff">
                                      <p:cBhvr>
                                        <p:cTn id="212" dur="10000" fill="hold"/>
                                        <p:tgtEl>
                                          <p:spTgt spid="147"/>
                                        </p:tgtEl>
                                        <p:attrNameLst>
                                          <p:attrName>ppt_x</p:attrName>
                                          <p:attrName>ppt_y</p:attrName>
                                        </p:attrNameLst>
                                      </p:cBhvr>
                                      <p:rCtr x="70300" y="200"/>
                                    </p:animMotion>
                                  </p:childTnLst>
                                </p:cTn>
                              </p:par>
                              <p:par>
                                <p:cTn id="213" presetID="40" presetClass="path" presetSubtype="0" repeatCount="4000" fill="hold" nodeType="withEffect">
                                  <p:stCondLst>
                                    <p:cond delay="1000"/>
                                  </p:stCondLst>
                                  <p:childTnLst>
                                    <p:animMotion origin="layout" path="M -4.72222E-6 2.96296E-6 C 0.01667 -0.01273 0.03872 -0.02454 0.08386 -0.02454 C 0.13455 -0.02454 0.15226 -0.01273 0.16875 2.96296E-6 C 0.19132 0.01389 0.20816 0.02801 0.26459 0.02801 C 0.31528 0.02801 0.33178 0.01389 0.35417 2.96296E-6 C 0.36476 -0.01273 0.3875 -0.02454 0.43768 -0.02454 C 0.48316 -0.02454 0.50539 -0.01273 0.5231 2.96296E-6 C 0.53976 0.01389 0.5625 0.02801 0.61303 0.02801 C 0.66389 0.02801 0.70313 2.96296E-6 0.70313 2.96296E-6 C 0.7198 -0.01273 0.73733 -0.02454 0.78698 -0.02454 C 0.8382 -0.02454 0.85521 -0.01273 0.87188 2.96296E-6 C 0.8941 0.01389 0.91112 0.02801 0.96789 0.02801 C 1.01893 0.02801 1.03525 0.01389 1.05209 2.96296E-6 C 1.07448 -0.01273 1.09115 -0.02454 1.1415 -0.02454 C 1.18681 -0.02454 1.20955 -0.01273 1.22691 2.96296E-6 C 1.24341 0.01389 1.2658 0.02801 1.31702 0.02801 C 1.36771 0.02801 1.38403 0.01389 1.40678 2.96296E-6 " pathEditMode="relative" rAng="0" ptsTypes="fffffffffffffffff">
                                      <p:cBhvr>
                                        <p:cTn id="214" dur="10000" fill="hold"/>
                                        <p:tgtEl>
                                          <p:spTgt spid="148"/>
                                        </p:tgtEl>
                                        <p:attrNameLst>
                                          <p:attrName>ppt_x</p:attrName>
                                          <p:attrName>ppt_y</p:attrName>
                                        </p:attrNameLst>
                                      </p:cBhvr>
                                      <p:rCtr x="70300" y="200"/>
                                    </p:animMotion>
                                  </p:childTnLst>
                                </p:cTn>
                              </p:par>
                              <p:par>
                                <p:cTn id="215" presetID="40" presetClass="path" presetSubtype="0" repeatCount="4000" fill="hold" nodeType="withEffect">
                                  <p:stCondLst>
                                    <p:cond delay="0"/>
                                  </p:stCondLst>
                                  <p:childTnLst>
                                    <p:animMotion origin="layout" path="M -3.88889E-6 3.41351E-6 C 0.01372 -0.01504 0.03195 -0.02914 0.06875 -0.02914 C 0.11059 -0.02914 0.12518 -0.01504 0.13855 3.41351E-6 C 0.15712 0.01665 0.17084 0.03376 0.21754 0.03376 C 0.25955 0.03376 0.27309 0.01665 0.29167 3.41351E-6 C 0.30035 -0.01504 0.31893 -0.02914 0.36042 -0.02914 C 0.39775 -0.02914 0.41598 -0.01504 0.43056 3.41351E-6 C 0.44445 0.01665 0.46302 0.03376 0.50469 0.03376 C 0.54653 0.03376 0.57882 3.41351E-6 0.57882 0.00046 C 0.59254 -0.01504 0.60695 -0.02914 0.64792 -0.02914 C 0.69011 -0.02914 0.70434 -0.01504 0.71806 3.41351E-6 C 0.73629 0.01665 0.75035 0.03376 0.79688 0.03376 C 0.83889 0.03376 0.85226 0.01665 0.86615 3.41351E-6 C 0.88473 -0.01504 0.89827 -0.02914 0.93976 -0.02914 C 0.97709 -0.02914 0.99566 -0.01504 1.01007 3.41351E-6 C 1.02362 0.01665 1.04219 0.03376 1.08438 0.03376 C 1.12605 0.03376 1.13941 0.01665 1.15816 3.41351E-6 " pathEditMode="relative" rAng="0" ptsTypes="fffffffffffffffff">
                                      <p:cBhvr>
                                        <p:cTn id="216" dur="12000" fill="hold"/>
                                        <p:tgtEl>
                                          <p:spTgt spid="149"/>
                                        </p:tgtEl>
                                        <p:attrNameLst>
                                          <p:attrName>ppt_x</p:attrName>
                                          <p:attrName>ppt_y</p:attrName>
                                        </p:attrNameLst>
                                      </p:cBhvr>
                                      <p:rCtr x="57900" y="200"/>
                                    </p:animMotion>
                                  </p:childTnLst>
                                </p:cTn>
                              </p:par>
                              <p:par>
                                <p:cTn id="217" presetID="40" presetClass="path" presetSubtype="0" repeatCount="4000" fill="hold" nodeType="withEffect">
                                  <p:stCondLst>
                                    <p:cond delay="0"/>
                                  </p:stCondLst>
                                  <p:childTnLst>
                                    <p:animMotion origin="layout" path="M -4.72222E-6 2.96296E-6 C 0.01667 -0.01273 0.03872 -0.02454 0.08386 -0.02454 C 0.13455 -0.02454 0.15226 -0.01273 0.16875 2.96296E-6 C 0.19132 0.01389 0.20816 0.02801 0.26459 0.02801 C 0.31528 0.02801 0.33178 0.01389 0.35417 2.96296E-6 C 0.36476 -0.01273 0.3875 -0.02454 0.43768 -0.02454 C 0.48316 -0.02454 0.50539 -0.01273 0.5231 2.96296E-6 C 0.53976 0.01389 0.5625 0.02801 0.61303 0.02801 C 0.66389 0.02801 0.70313 2.96296E-6 0.70313 2.96296E-6 C 0.7198 -0.01273 0.73733 -0.02454 0.78698 -0.02454 C 0.8382 -0.02454 0.85521 -0.01273 0.87188 2.96296E-6 C 0.8941 0.01389 0.91112 0.02801 0.96789 0.02801 C 1.01893 0.02801 1.03525 0.01389 1.05209 2.96296E-6 C 1.07448 -0.01273 1.09115 -0.02454 1.1415 -0.02454 C 1.18681 -0.02454 1.20955 -0.01273 1.22691 2.96296E-6 C 1.24341 0.01389 1.2658 0.02801 1.31702 0.02801 C 1.36771 0.02801 1.38403 0.01389 1.40678 2.96296E-6 " pathEditMode="relative" rAng="0" ptsTypes="fffffffffffffffff">
                                      <p:cBhvr>
                                        <p:cTn id="218" dur="10000" fill="hold"/>
                                        <p:tgtEl>
                                          <p:spTgt spid="150"/>
                                        </p:tgtEl>
                                        <p:attrNameLst>
                                          <p:attrName>ppt_x</p:attrName>
                                          <p:attrName>ppt_y</p:attrName>
                                        </p:attrNameLst>
                                      </p:cBhvr>
                                      <p:rCtr x="70300" y="200"/>
                                    </p:animMotion>
                                  </p:childTnLst>
                                </p:cTn>
                              </p:par>
                              <p:par>
                                <p:cTn id="219" presetID="40" presetClass="path" presetSubtype="0" repeatCount="4000" fill="hold" nodeType="withEffect">
                                  <p:stCondLst>
                                    <p:cond delay="1000"/>
                                  </p:stCondLst>
                                  <p:childTnLst>
                                    <p:animMotion origin="layout" path="M -4.72222E-6 2.96296E-6 C 0.01667 -0.01273 0.03872 -0.02454 0.08386 -0.02454 C 0.13455 -0.02454 0.15226 -0.01273 0.16875 2.96296E-6 C 0.19132 0.01389 0.20816 0.02801 0.26459 0.02801 C 0.31528 0.02801 0.33178 0.01389 0.35417 2.96296E-6 C 0.36476 -0.01273 0.3875 -0.02454 0.43768 -0.02454 C 0.48316 -0.02454 0.50539 -0.01273 0.5231 2.96296E-6 C 0.53976 0.01389 0.5625 0.02801 0.61303 0.02801 C 0.66389 0.02801 0.70313 2.96296E-6 0.70313 2.96296E-6 C 0.7198 -0.01273 0.73733 -0.02454 0.78698 -0.02454 C 0.8382 -0.02454 0.85521 -0.01273 0.87188 2.96296E-6 C 0.8941 0.01389 0.91112 0.02801 0.96789 0.02801 C 1.01893 0.02801 1.03525 0.01389 1.05209 2.96296E-6 C 1.07448 -0.01273 1.09115 -0.02454 1.1415 -0.02454 C 1.18681 -0.02454 1.20955 -0.01273 1.22691 2.96296E-6 C 1.24341 0.01389 1.2658 0.02801 1.31702 0.02801 C 1.36771 0.02801 1.38403 0.01389 1.40678 2.96296E-6 " pathEditMode="relative" rAng="0" ptsTypes="fffffffffffffffff">
                                      <p:cBhvr>
                                        <p:cTn id="220" dur="10000" fill="hold"/>
                                        <p:tgtEl>
                                          <p:spTgt spid="151"/>
                                        </p:tgtEl>
                                        <p:attrNameLst>
                                          <p:attrName>ppt_x</p:attrName>
                                          <p:attrName>ppt_y</p:attrName>
                                        </p:attrNameLst>
                                      </p:cBhvr>
                                      <p:rCtr x="70300" y="200"/>
                                    </p:animMotion>
                                  </p:childTnLst>
                                </p:cTn>
                              </p:par>
                              <p:par>
                                <p:cTn id="221" presetID="40" presetClass="path" presetSubtype="0" repeatCount="4000" fill="hold" nodeType="withEffect">
                                  <p:stCondLst>
                                    <p:cond delay="0"/>
                                  </p:stCondLst>
                                  <p:childTnLst>
                                    <p:animMotion origin="layout" path="M -3.88889E-6 3.41351E-6 C 0.01372 -0.01504 0.03195 -0.02914 0.06875 -0.02914 C 0.11059 -0.02914 0.12518 -0.01504 0.13855 3.41351E-6 C 0.15712 0.01665 0.17084 0.03376 0.21754 0.03376 C 0.25955 0.03376 0.27309 0.01665 0.29167 3.41351E-6 C 0.30035 -0.01504 0.31893 -0.02914 0.36042 -0.02914 C 0.39775 -0.02914 0.41598 -0.01504 0.43056 3.41351E-6 C 0.44445 0.01665 0.46302 0.03376 0.50469 0.03376 C 0.54653 0.03376 0.57882 3.41351E-6 0.57882 0.00046 C 0.59254 -0.01504 0.60695 -0.02914 0.64792 -0.02914 C 0.69011 -0.02914 0.70434 -0.01504 0.71806 3.41351E-6 C 0.73629 0.01665 0.75035 0.03376 0.79688 0.03376 C 0.83889 0.03376 0.85226 0.01665 0.86615 3.41351E-6 C 0.88473 -0.01504 0.89827 -0.02914 0.93976 -0.02914 C 0.97709 -0.02914 0.99566 -0.01504 1.01007 3.41351E-6 C 1.02362 0.01665 1.04219 0.03376 1.08438 0.03376 C 1.12605 0.03376 1.13941 0.01665 1.15816 3.41351E-6 " pathEditMode="relative" rAng="0" ptsTypes="fffffffffffffffff">
                                      <p:cBhvr>
                                        <p:cTn id="222" dur="11000" fill="hold"/>
                                        <p:tgtEl>
                                          <p:spTgt spid="152"/>
                                        </p:tgtEl>
                                        <p:attrNameLst>
                                          <p:attrName>ppt_x</p:attrName>
                                          <p:attrName>ppt_y</p:attrName>
                                        </p:attrNameLst>
                                      </p:cBhvr>
                                      <p:rCtr x="57900" y="200"/>
                                    </p:animMotion>
                                  </p:childTnLst>
                                </p:cTn>
                              </p:par>
                              <p:par>
                                <p:cTn id="223" presetID="40" presetClass="path" presetSubtype="0" repeatCount="4000" fill="hold" nodeType="withEffect">
                                  <p:stCondLst>
                                    <p:cond delay="0"/>
                                  </p:stCondLst>
                                  <p:childTnLst>
                                    <p:animMotion origin="layout" path="M -2.22222E-6 -2.03515E-6 C 0.01337 -0.01156 0.03125 -0.02243 0.06736 -0.02243 C 0.10816 -0.02243 0.1224 -0.01156 0.13542 -2.03515E-6 C 0.15365 0.01295 0.16702 0.02614 0.21285 0.02614 C 0.25382 0.02614 0.26702 0.01295 0.28507 -2.03515E-6 C 0.29358 -0.01156 0.31181 -0.02243 0.35243 -0.02243 C 0.38889 -0.02243 0.40677 -0.01156 0.42101 -2.03515E-6 C 0.43455 0.01295 0.45278 0.02614 0.49341 0.02614 C 0.53438 0.02614 0.56597 -2.03515E-6 0.56597 0.00023 C 0.57934 -0.01156 0.59358 -0.02243 0.63351 -0.02243 C 0.67483 -0.02243 0.68854 -0.01156 0.70209 -2.03515E-6 C 0.71997 0.01295 0.73368 0.02614 0.77917 0.02614 C 0.82031 0.02614 0.83334 0.01295 0.84705 -2.03515E-6 C 0.86511 -0.01156 0.8783 -0.02243 0.91893 -0.02243 C 0.95538 -0.02243 0.97361 -0.01156 0.98768 -2.03515E-6 C 1.00104 0.01295 1.0191 0.02614 1.06025 0.02614 C 1.10104 0.02614 1.11406 0.01295 1.13247 -2.03515E-6 " pathEditMode="relative" rAng="0" ptsTypes="fffffffffffffffff">
                                      <p:cBhvr>
                                        <p:cTn id="224" dur="9000" fill="hold"/>
                                        <p:tgtEl>
                                          <p:spTgt spid="153"/>
                                        </p:tgtEl>
                                        <p:attrNameLst>
                                          <p:attrName>ppt_x</p:attrName>
                                          <p:attrName>ppt_y</p:attrName>
                                        </p:attrNameLst>
                                      </p:cBhvr>
                                      <p:rCtr x="56600" y="200"/>
                                    </p:animMotion>
                                  </p:childTnLst>
                                </p:cTn>
                              </p:par>
                              <p:par>
                                <p:cTn id="225" presetID="40" presetClass="path" presetSubtype="0" accel="50000" decel="50000" fill="hold" nodeType="withEffect">
                                  <p:stCondLst>
                                    <p:cond delay="4000"/>
                                  </p:stCondLst>
                                  <p:childTnLst>
                                    <p:animMotion origin="layout" path="M 0.02534 0.05781 C 0.04201 0.0326 0.06389 0.00855 0.10798 0.00855 C 0.15781 0.00855 0.17517 0.0326 0.19149 0.05781 C 0.21354 0.0858 0.22986 0.11378 0.28541 0.11378 C 0.33524 0.11378 0.35156 0.0858 0.37344 0.05781 C 0.3842 0.0326 0.4059 0.00855 0.45573 0.00855 C 0.49982 0.00855 0.52205 0.0326 0.53923 0.05781 C 0.55555 0.0858 0.5776 0.11378 0.6276 0.11378 C 0.67743 0.11378 0.71597 0.05781 0.71597 0.05804 C 0.73212 0.0326 0.7493 0.00855 0.79809 0.00855 C 0.84809 0.00855 0.86545 0.0326 0.88177 0.05781 C 0.90382 0.0858 0.92014 0.11378 0.97569 0.11378 C 1.02569 0.11378 1.04201 0.0858 1.05833 0.05781 C 1.08021 0.0326 1.09653 0.00855 1.14635 0.00855 C 1.19045 0.00855 1.21267 0.0326 1.22986 0.05781 C 1.24618 0.0858 1.26823 0.11378 1.31823 0.11378 C 1.36805 0.11378 1.38437 0.0858 1.40659 0.05781 " pathEditMode="relative" rAng="0" ptsTypes="fffffffffffffffff">
                                      <p:cBhvr>
                                        <p:cTn id="226" dur="12000" fill="hold"/>
                                        <p:tgtEl>
                                          <p:spTgt spid="154"/>
                                        </p:tgtEl>
                                        <p:attrNameLst>
                                          <p:attrName>ppt_x</p:attrName>
                                          <p:attrName>ppt_y</p:attrName>
                                        </p:attrNameLst>
                                      </p:cBhvr>
                                      <p:rCtr x="69100" y="300"/>
                                    </p:animMotion>
                                  </p:childTnLst>
                                </p:cTn>
                              </p:par>
                              <p:par>
                                <p:cTn id="227" presetID="40" presetClass="path" presetSubtype="0" accel="50000" decel="50000" fill="hold" nodeType="withEffect">
                                  <p:stCondLst>
                                    <p:cond delay="4000"/>
                                  </p:stCondLst>
                                  <p:childTnLst>
                                    <p:animMotion origin="layout" path="M 0.02534 0.05781 C 0.04201 0.0326 0.06389 0.00855 0.10798 0.00855 C 0.15781 0.00855 0.17517 0.0326 0.19149 0.05781 C 0.21354 0.0858 0.22986 0.11378 0.28541 0.11378 C 0.33524 0.11378 0.35156 0.0858 0.37344 0.05781 C 0.3842 0.0326 0.4059 0.00855 0.45573 0.00855 C 0.49982 0.00855 0.52205 0.0326 0.53923 0.05781 C 0.55555 0.0858 0.5776 0.11378 0.6276 0.11378 C 0.67743 0.11378 0.71597 0.05781 0.71597 0.05804 C 0.73212 0.0326 0.7493 0.00855 0.79809 0.00855 C 0.84809 0.00855 0.86545 0.0326 0.88177 0.05781 C 0.90382 0.0858 0.92014 0.11378 0.97569 0.11378 C 1.02569 0.11378 1.04201 0.0858 1.05833 0.05781 C 1.08021 0.0326 1.09653 0.00855 1.14635 0.00855 C 1.19045 0.00855 1.21267 0.0326 1.22986 0.05781 C 1.24618 0.0858 1.26823 0.11378 1.31823 0.11378 C 1.36805 0.11378 1.38437 0.0858 1.40659 0.05781 " pathEditMode="relative" rAng="0" ptsTypes="fffffffffffffffff">
                                      <p:cBhvr>
                                        <p:cTn id="228" dur="13000" fill="hold"/>
                                        <p:tgtEl>
                                          <p:spTgt spid="155"/>
                                        </p:tgtEl>
                                        <p:attrNameLst>
                                          <p:attrName>ppt_x</p:attrName>
                                          <p:attrName>ppt_y</p:attrName>
                                        </p:attrNameLst>
                                      </p:cBhvr>
                                      <p:rCtr x="69100" y="300"/>
                                    </p:animMotion>
                                  </p:childTnLst>
                                </p:cTn>
                              </p:par>
                              <p:par>
                                <p:cTn id="229" presetID="40" presetClass="path" presetSubtype="0" accel="50000" decel="50000" fill="hold" nodeType="withEffect">
                                  <p:stCondLst>
                                    <p:cond delay="4000"/>
                                  </p:stCondLst>
                                  <p:childTnLst>
                                    <p:animMotion origin="layout" path="M 0.02534 0.05781 C 0.04201 0.0326 0.06389 0.00855 0.10798 0.00855 C 0.15781 0.00855 0.17517 0.0326 0.19149 0.05781 C 0.21354 0.0858 0.22986 0.11378 0.28541 0.11378 C 0.33524 0.11378 0.35156 0.0858 0.37344 0.05781 C 0.3842 0.0326 0.4059 0.00855 0.45573 0.00855 C 0.49982 0.00855 0.52205 0.0326 0.53923 0.05781 C 0.55555 0.0858 0.5776 0.11378 0.6276 0.11378 C 0.67743 0.11378 0.71597 0.05781 0.71597 0.05804 C 0.73212 0.0326 0.7493 0.00855 0.79809 0.00855 C 0.84809 0.00855 0.86545 0.0326 0.88177 0.05781 C 0.90382 0.0858 0.92014 0.11378 0.97569 0.11378 C 1.02569 0.11378 1.04201 0.0858 1.05833 0.05781 C 1.08021 0.0326 1.09653 0.00855 1.14635 0.00855 C 1.19045 0.00855 1.21267 0.0326 1.22986 0.05781 C 1.24618 0.0858 1.26823 0.11378 1.31823 0.11378 C 1.36805 0.11378 1.38437 0.0858 1.40659 0.05781 " pathEditMode="relative" rAng="0" ptsTypes="fffffffffffffffff">
                                      <p:cBhvr>
                                        <p:cTn id="230" dur="13000" fill="hold"/>
                                        <p:tgtEl>
                                          <p:spTgt spid="156"/>
                                        </p:tgtEl>
                                        <p:attrNameLst>
                                          <p:attrName>ppt_x</p:attrName>
                                          <p:attrName>ppt_y</p:attrName>
                                        </p:attrNameLst>
                                      </p:cBhvr>
                                      <p:rCtr x="69100" y="300"/>
                                    </p:animMotion>
                                  </p:childTnLst>
                                </p:cTn>
                              </p:par>
                              <p:par>
                                <p:cTn id="231" presetID="40" presetClass="path" presetSubtype="0" accel="50000" decel="50000" fill="hold" nodeType="withEffect">
                                  <p:stCondLst>
                                    <p:cond delay="4000"/>
                                  </p:stCondLst>
                                  <p:childTnLst>
                                    <p:animMotion origin="layout" path="M 0.02534 0.05781 C 0.04201 0.0326 0.06389 0.00855 0.10798 0.00855 C 0.15781 0.00855 0.17517 0.0326 0.19149 0.05781 C 0.21354 0.0858 0.22986 0.11378 0.28541 0.11378 C 0.33524 0.11378 0.35156 0.0858 0.37344 0.05781 C 0.3842 0.0326 0.4059 0.00855 0.45573 0.00855 C 0.49982 0.00855 0.52205 0.0326 0.53923 0.05781 C 0.55555 0.0858 0.5776 0.11378 0.6276 0.11378 C 0.67743 0.11378 0.71597 0.05781 0.71597 0.05804 C 0.73212 0.0326 0.7493 0.00855 0.79809 0.00855 C 0.84809 0.00855 0.86545 0.0326 0.88177 0.05781 C 0.90382 0.0858 0.92014 0.11378 0.97569 0.11378 C 1.02569 0.11378 1.04201 0.0858 1.05833 0.05781 C 1.08021 0.0326 1.09653 0.00855 1.14635 0.00855 C 1.19045 0.00855 1.21267 0.0326 1.22986 0.05781 C 1.24618 0.0858 1.26823 0.11378 1.31823 0.11378 C 1.36805 0.11378 1.38437 0.0858 1.40659 0.05781 " pathEditMode="relative" rAng="0" ptsTypes="fffffffffffffffff">
                                      <p:cBhvr>
                                        <p:cTn id="232" dur="14000" fill="hold"/>
                                        <p:tgtEl>
                                          <p:spTgt spid="157"/>
                                        </p:tgtEl>
                                        <p:attrNameLst>
                                          <p:attrName>ppt_x</p:attrName>
                                          <p:attrName>ppt_y</p:attrName>
                                        </p:attrNameLst>
                                      </p:cBhvr>
                                      <p:rCtr x="69100" y="300"/>
                                    </p:animMotion>
                                  </p:childTnLst>
                                </p:cTn>
                              </p:par>
                              <p:par>
                                <p:cTn id="233" presetID="40" presetClass="path" presetSubtype="0" repeatCount="4000" fill="hold" nodeType="withEffect">
                                  <p:stCondLst>
                                    <p:cond delay="0"/>
                                  </p:stCondLst>
                                  <p:childTnLst>
                                    <p:animMotion origin="layout" path="M 4.44444E-6 2.19241E-6 C -0.01528 -0.01272 -0.03577 -0.02452 -0.07518 -0.02452 C -0.12084 -0.02452 -0.13612 -0.01272 -0.15139 2.19241E-6 C -0.17049 0.01387 -0.18577 0.02798 -0.23664 0.02798 C -0.28108 0.02798 -0.29636 0.01387 -0.31546 2.19241E-6 C -0.32553 -0.01272 -0.34584 -0.02452 -0.39046 -0.02452 C -0.43108 -0.02452 -0.45018 -0.01272 -0.46667 2.19241E-6 C -0.48073 0.01387 -0.50105 0.02798 -0.54671 0.02798 C -0.59132 0.02798 -0.62691 2.19241E-6 -0.62691 0.00023 C -0.6408 -0.01272 -0.6573 -0.02452 -0.70191 -0.02452 C -0.74636 -0.02452 -0.76164 -0.01272 -0.77691 2.19241E-6 C -0.79723 0.01387 -0.81112 0.02798 -0.86198 0.02798 C -0.90782 0.02798 -0.92188 0.01387 -0.93698 2.19241E-6 C -0.95747 -0.01272 -0.97257 -0.02452 -1.01719 -0.02452 C -1.0566 -0.02452 -1.07691 -0.01272 -1.09341 2.19241E-6 C -1.10747 0.01387 -1.12778 0.02798 -1.17344 0.02798 C -1.21789 0.02798 -1.23316 0.01387 -1.25226 2.19241E-6 " pathEditMode="relative" rAng="0" ptsTypes="fffffffffffffffff">
                                      <p:cBhvr>
                                        <p:cTn id="234" dur="10000" fill="hold"/>
                                        <p:tgtEl>
                                          <p:spTgt spid="158"/>
                                        </p:tgtEl>
                                        <p:attrNameLst>
                                          <p:attrName>ppt_x</p:attrName>
                                          <p:attrName>ppt_y</p:attrName>
                                        </p:attrNameLst>
                                      </p:cBhvr>
                                      <p:rCtr x="-62600" y="200"/>
                                    </p:animMotion>
                                  </p:childTnLst>
                                </p:cTn>
                              </p:par>
                              <p:par>
                                <p:cTn id="235" presetID="40" presetClass="path" presetSubtype="0" repeatCount="4000" fill="hold" nodeType="withEffect">
                                  <p:stCondLst>
                                    <p:cond delay="2000"/>
                                  </p:stCondLst>
                                  <p:childTnLst>
                                    <p:animMotion origin="layout" path="M 3.88889E-6 -0.0333 C -0.01806 -0.04649 -0.0415 -0.05851 -0.08959 -0.05851 C -0.14393 -0.05851 -0.16285 -0.04649 -0.18021 -0.0333 C -0.20434 -0.01873 -0.22205 -0.00532 -0.28282 -0.00532 C -0.3375 -0.00532 -0.35504 -0.01873 -0.379 -0.0333 C -0.39028 -0.04649 -0.41424 -0.05851 -0.46841 -0.05851 C -0.51684 -0.05851 -0.54028 -0.04649 -0.55973 -0.0333 C -0.57743 -0.01873 -0.60157 -0.00532 -0.65556 -0.00532 C -0.71007 -0.00532 -0.75191 -0.0333 -0.75191 -0.03446 C -0.77032 -0.04649 -0.78855 -0.05851 -0.84184 -0.05851 C -0.89636 -0.05851 -0.91511 -0.04649 -0.93299 -0.0333 C -0.9566 -0.01873 -0.97448 -0.00532 -1.03507 -0.00532 C -1.08959 -0.00532 -1.1073 -0.01873 -1.12518 -0.0333 C -1.14948 -0.04649 -1.16702 -0.05851 -1.22066 -0.05851 C -1.26945 -0.05851 -1.29323 -0.04649 -1.31216 -0.0333 C -1.32986 -0.01873 -1.35348 -0.00532 -1.40816 -0.00532 C -1.4625 -0.00532 -1.48004 -0.01873 -1.50434 -0.0333 " pathEditMode="relative" rAng="0" ptsTypes="fffffffffffffffff">
                                      <p:cBhvr>
                                        <p:cTn id="236" dur="14000" fill="hold"/>
                                        <p:tgtEl>
                                          <p:spTgt spid="159"/>
                                        </p:tgtEl>
                                        <p:attrNameLst>
                                          <p:attrName>ppt_x</p:attrName>
                                          <p:attrName>ppt_y</p:attrName>
                                        </p:attrNameLst>
                                      </p:cBhvr>
                                      <p:rCtr x="-75200" y="100"/>
                                    </p:animMotion>
                                  </p:childTnLst>
                                </p:cTn>
                              </p:par>
                              <p:par>
                                <p:cTn id="237" presetID="40" presetClass="path" presetSubtype="0" repeatCount="4000" fill="hold" nodeType="withEffect">
                                  <p:stCondLst>
                                    <p:cond delay="0"/>
                                  </p:stCondLst>
                                  <p:childTnLst>
                                    <p:animMotion origin="layout" path="M -4.44444E-6 -0.0333 C -0.01805 -0.04648 -0.04149 -0.05851 -0.08958 -0.05851 C -0.14392 -0.05851 -0.16284 -0.04648 -0.1802 -0.0333 C -0.20434 -0.01873 -0.22204 -0.00532 -0.28281 -0.00532 C -0.3375 -0.00532 -0.35503 -0.01873 -0.37899 -0.0333 C -0.39027 -0.04648 -0.41423 -0.05851 -0.4684 -0.05851 C -0.51684 -0.05851 -0.54027 -0.04648 -0.55972 -0.0333 C -0.57743 -0.01873 -0.60156 -0.00532 -0.65555 -0.00532 C -0.71006 -0.00532 -0.75191 -0.0333 -0.75191 -0.03446 C -0.77031 -0.04648 -0.78854 -0.05851 -0.84184 -0.05851 C -0.89635 -0.05851 -0.9151 -0.04648 -0.93298 -0.0333 C -0.95659 -0.01873 -0.97447 -0.00532 -1.03506 -0.00532 C -1.08958 -0.00532 -1.10729 -0.01873 -1.12517 -0.0333 C -1.14947 -0.04648 -1.16701 -0.05851 -1.22066 -0.05851 C -1.26944 -0.05851 -1.29322 -0.04648 -1.31215 -0.0333 C -1.32986 -0.01873 -1.35347 -0.00532 -1.40816 -0.00532 C -1.4625 -0.00532 -1.48003 -0.01873 -1.50434 -0.0333 " pathEditMode="relative" rAng="0" ptsTypes="fffffffffffffffff">
                                      <p:cBhvr>
                                        <p:cTn id="238" dur="9000" fill="hold"/>
                                        <p:tgtEl>
                                          <p:spTgt spid="160"/>
                                        </p:tgtEl>
                                        <p:attrNameLst>
                                          <p:attrName>ppt_x</p:attrName>
                                          <p:attrName>ppt_y</p:attrName>
                                        </p:attrNameLst>
                                      </p:cBhvr>
                                      <p:rCtr x="-75200" y="100"/>
                                    </p:animMotion>
                                  </p:childTnLst>
                                </p:cTn>
                              </p:par>
                              <p:par>
                                <p:cTn id="239" presetID="40" presetClass="path" presetSubtype="0" repeatCount="4000" fill="hold" nodeType="withEffect">
                                  <p:stCondLst>
                                    <p:cond delay="0"/>
                                  </p:stCondLst>
                                  <p:childTnLst>
                                    <p:animMotion origin="layout" path="M 4.44444E-6 2.19241E-6 C -0.01528 -0.01272 -0.03577 -0.02452 -0.07518 -0.02452 C -0.12084 -0.02452 -0.13612 -0.01272 -0.15139 2.19241E-6 C -0.17049 0.01387 -0.18577 0.02798 -0.23664 0.02798 C -0.28108 0.02798 -0.29636 0.01387 -0.31546 2.19241E-6 C -0.32553 -0.01272 -0.34584 -0.02452 -0.39046 -0.02452 C -0.43108 -0.02452 -0.45018 -0.01272 -0.46667 2.19241E-6 C -0.48073 0.01387 -0.50105 0.02798 -0.54671 0.02798 C -0.59132 0.02798 -0.62691 2.19241E-6 -0.62691 0.00023 C -0.6408 -0.01272 -0.6573 -0.02452 -0.70191 -0.02452 C -0.74636 -0.02452 -0.76164 -0.01272 -0.77691 2.19241E-6 C -0.79723 0.01387 -0.81112 0.02798 -0.86198 0.02798 C -0.90782 0.02798 -0.92188 0.01387 -0.93698 2.19241E-6 C -0.95747 -0.01272 -0.97257 -0.02452 -1.01719 -0.02452 C -1.0566 -0.02452 -1.07691 -0.01272 -1.09341 2.19241E-6 C -1.10747 0.01387 -1.12778 0.02798 -1.17344 0.02798 C -1.21789 0.02798 -1.23316 0.01387 -1.25226 2.19241E-6 " pathEditMode="relative" rAng="0" ptsTypes="fffffffffffffffff">
                                      <p:cBhvr>
                                        <p:cTn id="240" dur="10000" fill="hold"/>
                                        <p:tgtEl>
                                          <p:spTgt spid="161"/>
                                        </p:tgtEl>
                                        <p:attrNameLst>
                                          <p:attrName>ppt_x</p:attrName>
                                          <p:attrName>ppt_y</p:attrName>
                                        </p:attrNameLst>
                                      </p:cBhvr>
                                      <p:rCtr x="-62600" y="200"/>
                                    </p:animMotion>
                                  </p:childTnLst>
                                </p:cTn>
                              </p:par>
                              <p:par>
                                <p:cTn id="241" presetID="40" presetClass="path" presetSubtype="0" repeatCount="4000" fill="hold" nodeType="withEffect">
                                  <p:stCondLst>
                                    <p:cond delay="0"/>
                                  </p:stCondLst>
                                  <p:childTnLst>
                                    <p:animMotion origin="layout" path="M 3.88889E-6 -0.0333 C -0.01806 -0.04649 -0.0415 -0.05851 -0.08959 -0.05851 C -0.14393 -0.05851 -0.16285 -0.04649 -0.18021 -0.0333 C -0.20434 -0.01873 -0.22205 -0.00532 -0.28282 -0.00532 C -0.3375 -0.00532 -0.35504 -0.01873 -0.379 -0.0333 C -0.39028 -0.04649 -0.41424 -0.05851 -0.46841 -0.05851 C -0.51684 -0.05851 -0.54028 -0.04649 -0.55973 -0.0333 C -0.57743 -0.01873 -0.60157 -0.00532 -0.65556 -0.00532 C -0.71007 -0.00532 -0.75191 -0.0333 -0.75191 -0.03446 C -0.77032 -0.04649 -0.78855 -0.05851 -0.84184 -0.05851 C -0.89636 -0.05851 -0.91511 -0.04649 -0.93299 -0.0333 C -0.9566 -0.01873 -0.97448 -0.00532 -1.03507 -0.00532 C -1.08959 -0.00532 -1.1073 -0.01873 -1.12518 -0.0333 C -1.14948 -0.04649 -1.16702 -0.05851 -1.22066 -0.05851 C -1.26945 -0.05851 -1.29323 -0.04649 -1.31216 -0.0333 C -1.32986 -0.01873 -1.35348 -0.00532 -1.40816 -0.00532 C -1.4625 -0.00532 -1.48004 -0.01873 -1.50434 -0.0333 " pathEditMode="relative" rAng="0" ptsTypes="fffffffffffffffff">
                                      <p:cBhvr>
                                        <p:cTn id="242" dur="11000" fill="hold"/>
                                        <p:tgtEl>
                                          <p:spTgt spid="162"/>
                                        </p:tgtEl>
                                        <p:attrNameLst>
                                          <p:attrName>ppt_x</p:attrName>
                                          <p:attrName>ppt_y</p:attrName>
                                        </p:attrNameLst>
                                      </p:cBhvr>
                                      <p:rCtr x="-75200" y="100"/>
                                    </p:animMotion>
                                  </p:childTnLst>
                                </p:cTn>
                              </p:par>
                              <p:par>
                                <p:cTn id="243" presetID="40" presetClass="path" presetSubtype="0" repeatCount="4000" fill="hold" nodeType="withEffect">
                                  <p:stCondLst>
                                    <p:cond delay="2000"/>
                                  </p:stCondLst>
                                  <p:childTnLst>
                                    <p:animMotion origin="layout" path="M -0.00017 -0.00208 C -0.01823 -0.01526 -0.04167 -0.02729 -0.08976 -0.02729 C -0.1441 -0.02729 -0.16302 -0.01526 -0.18038 -0.00208 C -0.20469 0.01249 -0.22222 0.0259 -0.28299 0.0259 C -0.33767 0.0259 -0.35521 0.01249 -0.37917 -0.00208 C -0.39045 -0.01526 -0.41441 -0.02729 -0.46858 -0.02729 C -0.51719 -0.02729 -0.54045 -0.01526 -0.5599 -0.00208 C -0.5776 0.01249 -0.60191 0.0259 -0.65573 0.0259 C -0.71024 0.0259 -0.75226 -0.00208 -0.75226 -0.00324 C -0.77049 -0.01526 -0.78872 -0.02729 -0.84236 -0.02729 C -0.89653 -0.02729 -0.91528 -0.01526 -0.93333 -0.00208 C -0.95677 0.01249 -0.97465 0.0259 -1.03524 0.0259 C -1.08976 0.0259 -1.10747 0.01249 -1.12535 -0.00208 C -1.15 -0.01526 -1.16719 -0.02729 -1.22083 -0.02729 C -1.26962 -0.02729 -1.29358 -0.01526 -1.31233 -0.00208 C -1.33004 0.01249 -1.35365 0.0259 -1.40833 0.0259 C -1.46267 0.0259 -1.48021 0.01249 -1.50451 -0.00208 " pathEditMode="relative" rAng="0" ptsTypes="fffffffffffffffff">
                                      <p:cBhvr>
                                        <p:cTn id="244" dur="9000" fill="hold"/>
                                        <p:tgtEl>
                                          <p:spTgt spid="163"/>
                                        </p:tgtEl>
                                        <p:attrNameLst>
                                          <p:attrName>ppt_x</p:attrName>
                                          <p:attrName>ppt_y</p:attrName>
                                        </p:attrNameLst>
                                      </p:cBhvr>
                                      <p:rCtr x="-75200" y="100"/>
                                    </p:animMotion>
                                  </p:childTnLst>
                                </p:cTn>
                              </p:par>
                              <p:par>
                                <p:cTn id="245" presetID="40" presetClass="path" presetSubtype="0" repeatCount="4000" fill="hold" nodeType="withEffect">
                                  <p:stCondLst>
                                    <p:cond delay="0"/>
                                  </p:stCondLst>
                                  <p:childTnLst>
                                    <p:animMotion origin="layout" path="M 4.44444E-6 2.19241E-6 C -0.01528 -0.01272 -0.03577 -0.02452 -0.07518 -0.02452 C -0.12084 -0.02452 -0.13612 -0.01272 -0.15139 2.19241E-6 C -0.17049 0.01387 -0.18577 0.02798 -0.23664 0.02798 C -0.28108 0.02798 -0.29636 0.01387 -0.31546 2.19241E-6 C -0.32553 -0.01272 -0.34584 -0.02452 -0.39046 -0.02452 C -0.43108 -0.02452 -0.45018 -0.01272 -0.46667 2.19241E-6 C -0.48073 0.01387 -0.50105 0.02798 -0.54671 0.02798 C -0.59132 0.02798 -0.62691 2.19241E-6 -0.62691 0.00023 C -0.6408 -0.01272 -0.6573 -0.02452 -0.70191 -0.02452 C -0.74636 -0.02452 -0.76164 -0.01272 -0.77691 2.19241E-6 C -0.79723 0.01387 -0.81112 0.02798 -0.86198 0.02798 C -0.90782 0.02798 -0.92188 0.01387 -0.93698 2.19241E-6 C -0.95747 -0.01272 -0.97257 -0.02452 -1.01719 -0.02452 C -1.0566 -0.02452 -1.07691 -0.01272 -1.09341 2.19241E-6 C -1.10747 0.01387 -1.12778 0.02798 -1.17344 0.02798 C -1.21789 0.02798 -1.23316 0.01387 -1.25226 2.19241E-6 " pathEditMode="relative" rAng="0" ptsTypes="fffffffffffffffff">
                                      <p:cBhvr>
                                        <p:cTn id="246" dur="10000" fill="hold"/>
                                        <p:tgtEl>
                                          <p:spTgt spid="164"/>
                                        </p:tgtEl>
                                        <p:attrNameLst>
                                          <p:attrName>ppt_x</p:attrName>
                                          <p:attrName>ppt_y</p:attrName>
                                        </p:attrNameLst>
                                      </p:cBhvr>
                                      <p:rCtr x="-62600" y="200"/>
                                    </p:animMotion>
                                  </p:childTnLst>
                                </p:cTn>
                              </p:par>
                              <p:par>
                                <p:cTn id="247" presetID="40" presetClass="path" presetSubtype="0" repeatCount="4000" fill="hold" nodeType="withEffect">
                                  <p:stCondLst>
                                    <p:cond delay="2000"/>
                                  </p:stCondLst>
                                  <p:childTnLst>
                                    <p:animMotion origin="layout" path="M 3.88889E-6 -0.0333 C -0.01806 -0.04649 -0.0415 -0.05851 -0.08959 -0.05851 C -0.14393 -0.05851 -0.16285 -0.04649 -0.18021 -0.0333 C -0.20434 -0.01873 -0.22205 -0.00532 -0.28282 -0.00532 C -0.3375 -0.00532 -0.35504 -0.01873 -0.379 -0.0333 C -0.39028 -0.04649 -0.41424 -0.05851 -0.46841 -0.05851 C -0.51684 -0.05851 -0.54028 -0.04649 -0.55973 -0.0333 C -0.57743 -0.01873 -0.60157 -0.00532 -0.65556 -0.00532 C -0.71007 -0.00532 -0.75191 -0.0333 -0.75191 -0.03446 C -0.77032 -0.04649 -0.78855 -0.05851 -0.84184 -0.05851 C -0.89636 -0.05851 -0.91511 -0.04649 -0.93299 -0.0333 C -0.9566 -0.01873 -0.97448 -0.00532 -1.03507 -0.00532 C -1.08959 -0.00532 -1.1073 -0.01873 -1.12518 -0.0333 C -1.14948 -0.04649 -1.16702 -0.05851 -1.22066 -0.05851 C -1.26945 -0.05851 -1.29323 -0.04649 -1.31216 -0.0333 C -1.32986 -0.01873 -1.35348 -0.00532 -1.40816 -0.00532 C -1.4625 -0.00532 -1.48004 -0.01873 -1.50434 -0.0333 " pathEditMode="relative" rAng="0" ptsTypes="fffffffffffffffff">
                                      <p:cBhvr>
                                        <p:cTn id="248" dur="12000" fill="hold"/>
                                        <p:tgtEl>
                                          <p:spTgt spid="165"/>
                                        </p:tgtEl>
                                        <p:attrNameLst>
                                          <p:attrName>ppt_x</p:attrName>
                                          <p:attrName>ppt_y</p:attrName>
                                        </p:attrNameLst>
                                      </p:cBhvr>
                                      <p:rCtr x="-75200" y="100"/>
                                    </p:animMotion>
                                  </p:childTnLst>
                                </p:cTn>
                              </p:par>
                              <p:par>
                                <p:cTn id="249" presetID="40" presetClass="path" presetSubtype="0" accel="50000" decel="50000" fill="hold" nodeType="withEffect">
                                  <p:stCondLst>
                                    <p:cond delay="2000"/>
                                  </p:stCondLst>
                                  <p:childTnLst>
                                    <p:animMotion origin="layout" path="M -0.00781 -0.01203 C -0.02222 -0.03724 -0.04166 -0.06129 -0.08055 -0.06129 C -0.12465 -0.06129 -0.13976 -0.03724 -0.15416 -0.01203 C -0.17361 0.01596 -0.18802 0.04394 -0.23715 0.04394 C -0.28107 0.04394 -0.29548 0.01596 -0.31493 -0.01203 C -0.32413 -0.03724 -0.34357 -0.06129 -0.38767 -0.06129 C -0.42656 -0.06129 -0.44601 -0.03724 -0.46128 -0.01203 C -0.47552 0.01596 -0.49496 0.04394 -0.53906 0.04394 C -0.58298 0.04394 -0.61684 -0.01203 -0.61684 -0.0118 C -0.63125 -0.03724 -0.64653 -0.06129 -0.68958 -0.06129 C -0.73351 -0.06129 -0.74878 -0.03724 -0.76319 -0.01203 C -0.78264 0.01596 -0.79705 0.04394 -0.84601 0.04394 C -0.8901 0.04394 -0.90434 0.01596 -0.91875 -0.01203 C -0.93819 -0.03724 -0.9526 -0.06129 -0.99653 -0.06129 C -1.03541 -0.06129 -1.05486 -0.03724 -1.07014 -0.01203 C -1.08455 0.01596 -1.10399 0.04394 -1.14791 0.04394 C -1.19184 0.04394 -1.20607 0.01596 -1.22569 -0.01203 " pathEditMode="relative" rAng="0" ptsTypes="fffffffffffffffff">
                                      <p:cBhvr>
                                        <p:cTn id="250" dur="10000" fill="hold"/>
                                        <p:tgtEl>
                                          <p:spTgt spid="166"/>
                                        </p:tgtEl>
                                        <p:attrNameLst>
                                          <p:attrName>ppt_x</p:attrName>
                                          <p:attrName>ppt_y</p:attrName>
                                        </p:attrNameLst>
                                      </p:cBhvr>
                                      <p:rCtr x="-60900" y="300"/>
                                    </p:animMotion>
                                  </p:childTnLst>
                                </p:cTn>
                              </p:par>
                              <p:par>
                                <p:cTn id="251" presetID="40" presetClass="path" presetSubtype="0" accel="50000" decel="50000" fill="hold" nodeType="withEffect">
                                  <p:stCondLst>
                                    <p:cond delay="2000"/>
                                  </p:stCondLst>
                                  <p:childTnLst>
                                    <p:animMotion origin="layout" path="M -0.00781 -0.01203 C -0.02222 -0.03724 -0.04166 -0.06129 -0.08055 -0.06129 C -0.12465 -0.06129 -0.13976 -0.03724 -0.15416 -0.01203 C -0.17361 0.01596 -0.18802 0.04394 -0.23715 0.04394 C -0.28107 0.04394 -0.29548 0.01596 -0.31493 -0.01203 C -0.32413 -0.03724 -0.34357 -0.06129 -0.38767 -0.06129 C -0.42656 -0.06129 -0.44601 -0.03724 -0.46128 -0.01203 C -0.47552 0.01596 -0.49496 0.04394 -0.53906 0.04394 C -0.58298 0.04394 -0.61684 -0.01203 -0.61684 -0.0118 C -0.63125 -0.03724 -0.64653 -0.06129 -0.68958 -0.06129 C -0.73351 -0.06129 -0.74878 -0.03724 -0.76319 -0.01203 C -0.78264 0.01596 -0.79705 0.04394 -0.84601 0.04394 C -0.8901 0.04394 -0.90434 0.01596 -0.91875 -0.01203 C -0.93819 -0.03724 -0.9526 -0.06129 -0.99653 -0.06129 C -1.03541 -0.06129 -1.05486 -0.03724 -1.07014 -0.01203 C -1.08455 0.01596 -1.10399 0.04394 -1.14791 0.04394 C -1.19184 0.04394 -1.20607 0.01596 -1.22569 -0.01203 " pathEditMode="relative" rAng="0" ptsTypes="fffffffffffffffff">
                                      <p:cBhvr>
                                        <p:cTn id="252" dur="10000" fill="hold"/>
                                        <p:tgtEl>
                                          <p:spTgt spid="167"/>
                                        </p:tgtEl>
                                        <p:attrNameLst>
                                          <p:attrName>ppt_x</p:attrName>
                                          <p:attrName>ppt_y</p:attrName>
                                        </p:attrNameLst>
                                      </p:cBhvr>
                                      <p:rCtr x="-60900" y="300"/>
                                    </p:animMotion>
                                  </p:childTnLst>
                                </p:cTn>
                              </p:par>
                              <p:par>
                                <p:cTn id="253" presetID="47" presetClass="entr" presetSubtype="0" fill="hold" nodeType="withEffect">
                                  <p:stCondLst>
                                    <p:cond delay="4500"/>
                                  </p:stCondLst>
                                  <p:childTnLst>
                                    <p:set>
                                      <p:cBhvr>
                                        <p:cTn id="254" dur="1" fill="hold">
                                          <p:stCondLst>
                                            <p:cond delay="0"/>
                                          </p:stCondLst>
                                        </p:cTn>
                                        <p:tgtEl>
                                          <p:spTgt spid="6"/>
                                        </p:tgtEl>
                                        <p:attrNameLst>
                                          <p:attrName>style.visibility</p:attrName>
                                        </p:attrNameLst>
                                      </p:cBhvr>
                                      <p:to>
                                        <p:strVal val="visible"/>
                                      </p:to>
                                    </p:set>
                                    <p:animEffect transition="in" filter="fade">
                                      <p:cBhvr>
                                        <p:cTn id="255" dur="1000"/>
                                        <p:tgtEl>
                                          <p:spTgt spid="6"/>
                                        </p:tgtEl>
                                      </p:cBhvr>
                                    </p:animEffect>
                                    <p:anim calcmode="lin" valueType="num">
                                      <p:cBhvr>
                                        <p:cTn id="256" dur="1000" fill="hold"/>
                                        <p:tgtEl>
                                          <p:spTgt spid="6"/>
                                        </p:tgtEl>
                                        <p:attrNameLst>
                                          <p:attrName>ppt_x</p:attrName>
                                        </p:attrNameLst>
                                      </p:cBhvr>
                                      <p:tavLst>
                                        <p:tav tm="0">
                                          <p:val>
                                            <p:strVal val="#ppt_x"/>
                                          </p:val>
                                        </p:tav>
                                        <p:tav tm="100000">
                                          <p:val>
                                            <p:strVal val="#ppt_x"/>
                                          </p:val>
                                        </p:tav>
                                      </p:tavLst>
                                    </p:anim>
                                    <p:anim calcmode="lin" valueType="num">
                                      <p:cBhvr>
                                        <p:cTn id="257" dur="1000" fill="hold"/>
                                        <p:tgtEl>
                                          <p:spTgt spid="6"/>
                                        </p:tgtEl>
                                        <p:attrNameLst>
                                          <p:attrName>ppt_y</p:attrName>
                                        </p:attrNameLst>
                                      </p:cBhvr>
                                      <p:tavLst>
                                        <p:tav tm="0">
                                          <p:val>
                                            <p:strVal val="#ppt_y-.1"/>
                                          </p:val>
                                        </p:tav>
                                        <p:tav tm="100000">
                                          <p:val>
                                            <p:strVal val="#ppt_y"/>
                                          </p:val>
                                        </p:tav>
                                      </p:tavLst>
                                    </p:anim>
                                  </p:childTnLst>
                                </p:cTn>
                              </p:par>
                              <p:par>
                                <p:cTn id="258" presetID="22" presetClass="exit" presetSubtype="4" fill="hold" nodeType="withEffect">
                                  <p:stCondLst>
                                    <p:cond delay="6500"/>
                                  </p:stCondLst>
                                  <p:childTnLst>
                                    <p:animEffect transition="out" filter="wipe(down)">
                                      <p:cBhvr>
                                        <p:cTn id="259" dur="2000"/>
                                        <p:tgtEl>
                                          <p:spTgt spid="6"/>
                                        </p:tgtEl>
                                      </p:cBhvr>
                                    </p:animEffect>
                                    <p:set>
                                      <p:cBhvr>
                                        <p:cTn id="26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7" grpId="1"/>
      <p:bldP spid="139" grpId="0"/>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itle 1"/>
          <p:cNvSpPr>
            <a:spLocks noGrp="1"/>
          </p:cNvSpPr>
          <p:nvPr>
            <p:ph type="title"/>
          </p:nvPr>
        </p:nvSpPr>
        <p:spPr>
          <a:xfrm>
            <a:off x="228600" y="274638"/>
            <a:ext cx="8534400" cy="1477962"/>
          </a:xfrm>
        </p:spPr>
        <p:txBody>
          <a:bodyPr>
            <a:normAutofit fontScale="90000"/>
          </a:bodyPr>
          <a:lstStyle/>
          <a:p>
            <a:pPr eaLnBrk="1" hangingPunct="1"/>
            <a:r>
              <a:rPr lang="en-CA" sz="2500" dirty="0"/>
              <a:t>Ex: Suppose 150 fish were captured and marked during the first catch.  Few days later, another 150 were captured and 25 of them had the mark.  What is the population of the fish?</a:t>
            </a:r>
          </a:p>
        </p:txBody>
      </p:sp>
      <p:pic>
        <p:nvPicPr>
          <p:cNvPr id="1038" name="Content Placeholder 9" descr="marked fish.png"/>
          <p:cNvPicPr>
            <a:picLocks noGrp="1" noChangeAspect="1"/>
          </p:cNvPicPr>
          <p:nvPr>
            <p:ph sz="quarter" idx="1"/>
          </p:nvPr>
        </p:nvPicPr>
        <p:blipFill>
          <a:blip r:embed="rId4" cstate="print"/>
          <a:srcRect/>
          <a:stretch>
            <a:fillRect/>
          </a:stretch>
        </p:blipFill>
        <p:spPr>
          <a:xfrm>
            <a:off x="7048500" y="3146425"/>
            <a:ext cx="1881188" cy="711200"/>
          </a:xfrm>
        </p:spPr>
      </p:pic>
      <p:grpSp>
        <p:nvGrpSpPr>
          <p:cNvPr id="2" name="Group 3"/>
          <p:cNvGrpSpPr>
            <a:grpSpLocks/>
          </p:cNvGrpSpPr>
          <p:nvPr/>
        </p:nvGrpSpPr>
        <p:grpSpPr bwMode="auto">
          <a:xfrm>
            <a:off x="6643688" y="2214563"/>
            <a:ext cx="1928812" cy="714375"/>
            <a:chOff x="3214678" y="4929198"/>
            <a:chExt cx="1928826" cy="714380"/>
          </a:xfrm>
        </p:grpSpPr>
        <p:sp>
          <p:nvSpPr>
            <p:cNvPr id="5" name="Flowchart: Data 4"/>
            <p:cNvSpPr/>
            <p:nvPr/>
          </p:nvSpPr>
          <p:spPr>
            <a:xfrm>
              <a:off x="4214810" y="5500702"/>
              <a:ext cx="500066" cy="142876"/>
            </a:xfrm>
            <a:prstGeom prst="flowChartInputOutpu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Chevron 5"/>
            <p:cNvSpPr/>
            <p:nvPr/>
          </p:nvSpPr>
          <p:spPr>
            <a:xfrm>
              <a:off x="3214678" y="5072074"/>
              <a:ext cx="571504" cy="428628"/>
            </a:xfrm>
            <a:prstGeom prst="chevron">
              <a:avLst/>
            </a:prstGeom>
            <a:gradFill flip="none" rotWithShape="1">
              <a:gsLst>
                <a:gs pos="7001">
                  <a:srgbClr val="E6E6E6"/>
                </a:gs>
                <a:gs pos="32001">
                  <a:srgbClr val="7D8496"/>
                </a:gs>
                <a:gs pos="47000">
                  <a:srgbClr val="E6E6E6"/>
                </a:gs>
                <a:gs pos="85001">
                  <a:srgbClr val="7D8496"/>
                </a:gs>
                <a:gs pos="100000">
                  <a:srgbClr val="E6E6E6"/>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7" name="Chevron 6"/>
            <p:cNvSpPr/>
            <p:nvPr/>
          </p:nvSpPr>
          <p:spPr>
            <a:xfrm>
              <a:off x="4071934" y="4929198"/>
              <a:ext cx="571504" cy="428628"/>
            </a:xfrm>
            <a:prstGeom prst="chevron">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8" name="Oval 7"/>
            <p:cNvSpPr/>
            <p:nvPr/>
          </p:nvSpPr>
          <p:spPr>
            <a:xfrm>
              <a:off x="3714744" y="5072074"/>
              <a:ext cx="1428760" cy="500065"/>
            </a:xfrm>
            <a:prstGeom prst="ellipse">
              <a:avLst/>
            </a:prstGeom>
            <a:gradFill>
              <a:gsLst>
                <a:gs pos="0">
                  <a:schemeClr val="tx1">
                    <a:lumMod val="65000"/>
                    <a:lumOff val="35000"/>
                  </a:schemeClr>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Oval 8"/>
            <p:cNvSpPr/>
            <p:nvPr/>
          </p:nvSpPr>
          <p:spPr>
            <a:xfrm>
              <a:off x="4857752" y="5143511"/>
              <a:ext cx="142876" cy="142876"/>
            </a:xfrm>
            <a:prstGeom prst="ellipse">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graphicFrame>
        <p:nvGraphicFramePr>
          <p:cNvPr id="11" name="Object 10"/>
          <p:cNvGraphicFramePr>
            <a:graphicFrameLocks noChangeAspect="1"/>
          </p:cNvGraphicFramePr>
          <p:nvPr/>
        </p:nvGraphicFramePr>
        <p:xfrm>
          <a:off x="500063" y="2071688"/>
          <a:ext cx="1887537" cy="503237"/>
        </p:xfrm>
        <a:graphic>
          <a:graphicData uri="http://schemas.openxmlformats.org/presentationml/2006/ole">
            <mc:AlternateContent xmlns:mc="http://schemas.openxmlformats.org/markup-compatibility/2006">
              <mc:Choice xmlns:v="urn:schemas-microsoft-com:vml" Requires="v">
                <p:oleObj spid="_x0000_s5144" name="Equation" r:id="rId5" imgW="761760" imgH="203040" progId="Equation.DSMT4">
                  <p:embed/>
                </p:oleObj>
              </mc:Choice>
              <mc:Fallback>
                <p:oleObj name="Equation" r:id="rId5" imgW="761760" imgH="203040" progId="Equation.DSMT4">
                  <p:embed/>
                  <p:pic>
                    <p:nvPicPr>
                      <p:cNvPr id="11"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2071688"/>
                        <a:ext cx="1887537"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nvGraphicFramePr>
        <p:xfrm>
          <a:off x="425450" y="2643188"/>
          <a:ext cx="1931988" cy="831850"/>
        </p:xfrm>
        <a:graphic>
          <a:graphicData uri="http://schemas.openxmlformats.org/presentationml/2006/ole">
            <mc:AlternateContent xmlns:mc="http://schemas.openxmlformats.org/markup-compatibility/2006">
              <mc:Choice xmlns:v="urn:schemas-microsoft-com:vml" Requires="v">
                <p:oleObj spid="_x0000_s5145" name="Equation" r:id="rId7" imgW="914400" imgH="393480" progId="Equation.DSMT4">
                  <p:embed/>
                </p:oleObj>
              </mc:Choice>
              <mc:Fallback>
                <p:oleObj name="Equation" r:id="rId7" imgW="914400" imgH="393480" progId="Equation.DSMT4">
                  <p:embed/>
                  <p:pic>
                    <p:nvPicPr>
                      <p:cNvPr id="12"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450" y="2643188"/>
                        <a:ext cx="193198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657225" y="3103563"/>
          <a:ext cx="1557338" cy="754062"/>
        </p:xfrm>
        <a:graphic>
          <a:graphicData uri="http://schemas.openxmlformats.org/presentationml/2006/ole">
            <mc:AlternateContent xmlns:mc="http://schemas.openxmlformats.org/markup-compatibility/2006">
              <mc:Choice xmlns:v="urn:schemas-microsoft-com:vml" Requires="v">
                <p:oleObj spid="_x0000_s5146" name="Equation" r:id="rId9" imgW="736560" imgH="355320" progId="Equation.DSMT4">
                  <p:embed/>
                </p:oleObj>
              </mc:Choice>
              <mc:Fallback>
                <p:oleObj name="Equation" r:id="rId9" imgW="736560" imgH="355320" progId="Equation.DSMT4">
                  <p:embed/>
                  <p:pic>
                    <p:nvPicPr>
                      <p:cNvPr id="13"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225" y="3103563"/>
                        <a:ext cx="1557338"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0"/>
          <p:cNvGraphicFramePr>
            <a:graphicFrameLocks noChangeAspect="1"/>
          </p:cNvGraphicFramePr>
          <p:nvPr/>
        </p:nvGraphicFramePr>
        <p:xfrm>
          <a:off x="2714625" y="2071688"/>
          <a:ext cx="2076450" cy="503237"/>
        </p:xfrm>
        <a:graphic>
          <a:graphicData uri="http://schemas.openxmlformats.org/presentationml/2006/ole">
            <mc:AlternateContent xmlns:mc="http://schemas.openxmlformats.org/markup-compatibility/2006">
              <mc:Choice xmlns:v="urn:schemas-microsoft-com:vml" Requires="v">
                <p:oleObj spid="_x0000_s5147" name="Equation" r:id="rId11" imgW="838080" imgH="203040" progId="Equation.DSMT4">
                  <p:embed/>
                </p:oleObj>
              </mc:Choice>
              <mc:Fallback>
                <p:oleObj name="Equation" r:id="rId11" imgW="838080" imgH="203040" progId="Equation.DSMT4">
                  <p:embed/>
                  <p:pic>
                    <p:nvPicPr>
                      <p:cNvPr id="16"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4625" y="2071688"/>
                        <a:ext cx="2076450"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0"/>
          <p:cNvGraphicFramePr>
            <a:graphicFrameLocks noChangeAspect="1"/>
          </p:cNvGraphicFramePr>
          <p:nvPr/>
        </p:nvGraphicFramePr>
        <p:xfrm>
          <a:off x="2571750" y="2643188"/>
          <a:ext cx="1930400" cy="831850"/>
        </p:xfrm>
        <a:graphic>
          <a:graphicData uri="http://schemas.openxmlformats.org/presentationml/2006/ole">
            <mc:AlternateContent xmlns:mc="http://schemas.openxmlformats.org/markup-compatibility/2006">
              <mc:Choice xmlns:v="urn:schemas-microsoft-com:vml" Requires="v">
                <p:oleObj spid="_x0000_s5148" name="Equation" r:id="rId13" imgW="914400" imgH="393480" progId="Equation.DSMT4">
                  <p:embed/>
                </p:oleObj>
              </mc:Choice>
              <mc:Fallback>
                <p:oleObj name="Equation" r:id="rId13" imgW="914400" imgH="393480" progId="Equation.DSMT4">
                  <p:embed/>
                  <p:pic>
                    <p:nvPicPr>
                      <p:cNvPr id="17"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1750" y="2643188"/>
                        <a:ext cx="193040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0"/>
          <p:cNvGraphicFramePr>
            <a:graphicFrameLocks noChangeAspect="1"/>
          </p:cNvGraphicFramePr>
          <p:nvPr/>
        </p:nvGraphicFramePr>
        <p:xfrm>
          <a:off x="2943225" y="3103563"/>
          <a:ext cx="1343025" cy="754062"/>
        </p:xfrm>
        <a:graphic>
          <a:graphicData uri="http://schemas.openxmlformats.org/presentationml/2006/ole">
            <mc:AlternateContent xmlns:mc="http://schemas.openxmlformats.org/markup-compatibility/2006">
              <mc:Choice xmlns:v="urn:schemas-microsoft-com:vml" Requires="v">
                <p:oleObj spid="_x0000_s5149" name="Equation" r:id="rId15" imgW="634680" imgH="355320" progId="Equation.DSMT4">
                  <p:embed/>
                </p:oleObj>
              </mc:Choice>
              <mc:Fallback>
                <p:oleObj name="Equation" r:id="rId15" imgW="634680" imgH="355320" progId="Equation.DSMT4">
                  <p:embed/>
                  <p:pic>
                    <p:nvPicPr>
                      <p:cNvPr id="18"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3225" y="3103563"/>
                        <a:ext cx="1343025" cy="754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0"/>
          <p:cNvGraphicFramePr>
            <a:graphicFrameLocks noChangeAspect="1"/>
          </p:cNvGraphicFramePr>
          <p:nvPr/>
        </p:nvGraphicFramePr>
        <p:xfrm>
          <a:off x="1152525" y="4324240"/>
          <a:ext cx="1438275" cy="1085960"/>
        </p:xfrm>
        <a:graphic>
          <a:graphicData uri="http://schemas.openxmlformats.org/presentationml/2006/ole">
            <mc:AlternateContent xmlns:mc="http://schemas.openxmlformats.org/markup-compatibility/2006">
              <mc:Choice xmlns:v="urn:schemas-microsoft-com:vml" Requires="v">
                <p:oleObj spid="_x0000_s5150" name="Equation" r:id="rId17" imgW="520560" imgH="393480" progId="Equation.DSMT4">
                  <p:embed/>
                </p:oleObj>
              </mc:Choice>
              <mc:Fallback>
                <p:oleObj name="Equation" r:id="rId17" imgW="520560" imgH="393480" progId="Equation.DSMT4">
                  <p:embed/>
                  <p:pic>
                    <p:nvPicPr>
                      <p:cNvPr id="19"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52525" y="4324240"/>
                        <a:ext cx="1438275" cy="1085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0"/>
          <p:cNvGraphicFramePr>
            <a:graphicFrameLocks noChangeAspect="1"/>
          </p:cNvGraphicFramePr>
          <p:nvPr/>
        </p:nvGraphicFramePr>
        <p:xfrm>
          <a:off x="2709863" y="4182551"/>
          <a:ext cx="871537" cy="1227649"/>
        </p:xfrm>
        <a:graphic>
          <a:graphicData uri="http://schemas.openxmlformats.org/presentationml/2006/ole">
            <mc:AlternateContent xmlns:mc="http://schemas.openxmlformats.org/markup-compatibility/2006">
              <mc:Choice xmlns:v="urn:schemas-microsoft-com:vml" Requires="v">
                <p:oleObj spid="_x0000_s5151" name="Equation" r:id="rId19" imgW="279360" imgH="393480" progId="Equation.DSMT4">
                  <p:embed/>
                </p:oleObj>
              </mc:Choice>
              <mc:Fallback>
                <p:oleObj name="Equation" r:id="rId19" imgW="279360" imgH="393480" progId="Equation.DSMT4">
                  <p:embed/>
                  <p:pic>
                    <p:nvPicPr>
                      <p:cNvPr id="2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09863" y="4182551"/>
                        <a:ext cx="871537" cy="1227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a:spLocks noChangeArrowheads="1"/>
          </p:cNvSpPr>
          <p:nvPr/>
        </p:nvSpPr>
        <p:spPr bwMode="auto">
          <a:xfrm>
            <a:off x="4000500" y="4143375"/>
            <a:ext cx="3365500" cy="430213"/>
          </a:xfrm>
          <a:prstGeom prst="rect">
            <a:avLst/>
          </a:prstGeom>
          <a:noFill/>
          <a:ln w="9525">
            <a:noFill/>
            <a:miter lim="800000"/>
            <a:headEnd/>
            <a:tailEnd/>
          </a:ln>
        </p:spPr>
        <p:txBody>
          <a:bodyPr wrap="none">
            <a:spAutoFit/>
          </a:bodyPr>
          <a:lstStyle/>
          <a:p>
            <a:r>
              <a:rPr lang="en-CA" sz="2200" b="1">
                <a:solidFill>
                  <a:srgbClr val="FF0000"/>
                </a:solidFill>
                <a:latin typeface="Centaur" pitchFamily="18" charset="0"/>
              </a:rPr>
              <a:t>Let “x” be the total population</a:t>
            </a:r>
          </a:p>
        </p:txBody>
      </p:sp>
      <p:sp>
        <p:nvSpPr>
          <p:cNvPr id="26" name="TextBox 25"/>
          <p:cNvSpPr txBox="1">
            <a:spLocks noChangeArrowheads="1"/>
          </p:cNvSpPr>
          <p:nvPr/>
        </p:nvSpPr>
        <p:spPr bwMode="auto">
          <a:xfrm>
            <a:off x="3786188" y="5641975"/>
            <a:ext cx="4570412" cy="430213"/>
          </a:xfrm>
          <a:prstGeom prst="rect">
            <a:avLst/>
          </a:prstGeom>
          <a:noFill/>
          <a:ln w="9525">
            <a:noFill/>
            <a:miter lim="800000"/>
            <a:headEnd/>
            <a:tailEnd/>
          </a:ln>
        </p:spPr>
        <p:txBody>
          <a:bodyPr wrap="none">
            <a:spAutoFit/>
          </a:bodyPr>
          <a:lstStyle/>
          <a:p>
            <a:r>
              <a:rPr lang="en-CA" sz="2200" b="1">
                <a:solidFill>
                  <a:srgbClr val="FF0000"/>
                </a:solidFill>
                <a:latin typeface="Centaur" pitchFamily="18" charset="0"/>
              </a:rPr>
              <a:t>There is approximately 900 fish in the lake</a:t>
            </a:r>
          </a:p>
        </p:txBody>
      </p:sp>
      <p:sp>
        <p:nvSpPr>
          <p:cNvPr id="1043" name="Text Box 5"/>
          <p:cNvSpPr txBox="1">
            <a:spLocks noChangeArrowheads="1"/>
          </p:cNvSpPr>
          <p:nvPr/>
        </p:nvSpPr>
        <p:spPr bwMode="auto">
          <a:xfrm>
            <a:off x="5084763" y="6613525"/>
            <a:ext cx="4059237" cy="244475"/>
          </a:xfrm>
          <a:prstGeom prst="rect">
            <a:avLst/>
          </a:prstGeom>
          <a:noFill/>
          <a:ln w="9525">
            <a:noFill/>
            <a:miter lim="800000"/>
            <a:headEnd/>
            <a:tailEnd/>
          </a:ln>
        </p:spPr>
        <p:txBody>
          <a:bodyPr wrap="none">
            <a:spAutoFit/>
          </a:bodyPr>
          <a:lstStyle/>
          <a:p>
            <a:r>
              <a:rPr lang="en-US" sz="1000"/>
              <a:t>© Copyright all rights reserved to Homework depot: </a:t>
            </a:r>
            <a:r>
              <a:rPr lang="en-US" sz="1000">
                <a:hlinkClick r:id="rId21"/>
              </a:rPr>
              <a:t>www.BCMath.ca</a:t>
            </a:r>
            <a:r>
              <a:rPr lang="en-US" sz="1000"/>
              <a:t> </a:t>
            </a:r>
          </a:p>
        </p:txBody>
      </p:sp>
      <p:sp>
        <p:nvSpPr>
          <p:cNvPr id="27" name="Arc 26"/>
          <p:cNvSpPr/>
          <p:nvPr/>
        </p:nvSpPr>
        <p:spPr>
          <a:xfrm flipH="1">
            <a:off x="1600200" y="4038600"/>
            <a:ext cx="1371600" cy="6858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28" name="Object 27"/>
          <p:cNvGraphicFramePr>
            <a:graphicFrameLocks noChangeAspect="1"/>
          </p:cNvGraphicFramePr>
          <p:nvPr/>
        </p:nvGraphicFramePr>
        <p:xfrm>
          <a:off x="2209800" y="3733800"/>
          <a:ext cx="381000" cy="333375"/>
        </p:xfrm>
        <a:graphic>
          <a:graphicData uri="http://schemas.openxmlformats.org/presentationml/2006/ole">
            <mc:AlternateContent xmlns:mc="http://schemas.openxmlformats.org/markup-compatibility/2006">
              <mc:Choice xmlns:v="urn:schemas-microsoft-com:vml" Requires="v">
                <p:oleObj spid="_x0000_s5152" name="Equation" r:id="rId22" imgW="203040" imgH="177480" progId="Equation.DSMT4">
                  <p:embed/>
                </p:oleObj>
              </mc:Choice>
              <mc:Fallback>
                <p:oleObj name="Equation" r:id="rId22" imgW="203040" imgH="177480" progId="Equation.DSMT4">
                  <p:embed/>
                  <p:pic>
                    <p:nvPicPr>
                      <p:cNvPr id="28" name="Object 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9800" y="3733800"/>
                        <a:ext cx="3810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nvGraphicFramePr>
        <p:xfrm>
          <a:off x="2286000" y="5715000"/>
          <a:ext cx="381000" cy="333375"/>
        </p:xfrm>
        <a:graphic>
          <a:graphicData uri="http://schemas.openxmlformats.org/presentationml/2006/ole">
            <mc:AlternateContent xmlns:mc="http://schemas.openxmlformats.org/markup-compatibility/2006">
              <mc:Choice xmlns:v="urn:schemas-microsoft-com:vml" Requires="v">
                <p:oleObj spid="_x0000_s5153" name="Equation" r:id="rId24" imgW="203040" imgH="177480" progId="Equation.DSMT4">
                  <p:embed/>
                </p:oleObj>
              </mc:Choice>
              <mc:Fallback>
                <p:oleObj name="Equation" r:id="rId24" imgW="203040" imgH="177480" progId="Equation.DSMT4">
                  <p:embed/>
                  <p:pic>
                    <p:nvPicPr>
                      <p:cNvPr id="30" name="Object 2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86000" y="5715000"/>
                        <a:ext cx="3810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9" name="Object 8"/>
          <p:cNvGraphicFramePr>
            <a:graphicFrameLocks noChangeAspect="1"/>
          </p:cNvGraphicFramePr>
          <p:nvPr/>
        </p:nvGraphicFramePr>
        <p:xfrm>
          <a:off x="1219200" y="4953000"/>
          <a:ext cx="747712" cy="496888"/>
        </p:xfrm>
        <a:graphic>
          <a:graphicData uri="http://schemas.openxmlformats.org/presentationml/2006/ole">
            <mc:AlternateContent xmlns:mc="http://schemas.openxmlformats.org/markup-compatibility/2006">
              <mc:Choice xmlns:v="urn:schemas-microsoft-com:vml" Requires="v">
                <p:oleObj spid="_x0000_s5154" name="Equation" r:id="rId25" imgW="266400" imgH="177480" progId="Equation.DSMT4">
                  <p:embed/>
                </p:oleObj>
              </mc:Choice>
              <mc:Fallback>
                <p:oleObj name="Equation" r:id="rId25" imgW="266400" imgH="177480" progId="Equation.DSMT4">
                  <p:embed/>
                  <p:pic>
                    <p:nvPicPr>
                      <p:cNvPr id="1039" name="Object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19200" y="4953000"/>
                        <a:ext cx="747712" cy="496888"/>
                      </a:xfrm>
                      <a:prstGeom prst="rect">
                        <a:avLst/>
                      </a:prstGeom>
                      <a:solidFill>
                        <a:schemeClr val="bg1"/>
                      </a:solidFill>
                    </p:spPr>
                  </p:pic>
                </p:oleObj>
              </mc:Fallback>
            </mc:AlternateContent>
          </a:graphicData>
        </a:graphic>
      </p:graphicFrame>
      <p:sp>
        <p:nvSpPr>
          <p:cNvPr id="29" name="Arc 28"/>
          <p:cNvSpPr/>
          <p:nvPr/>
        </p:nvSpPr>
        <p:spPr>
          <a:xfrm flipH="1" flipV="1">
            <a:off x="1752600" y="4876800"/>
            <a:ext cx="1371600" cy="838200"/>
          </a:xfrm>
          <a:prstGeom prst="arc">
            <a:avLst>
              <a:gd name="adj1" fmla="val 10895735"/>
              <a:gd name="adj2" fmla="val 0"/>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right)">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righ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linds(horizont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039"/>
                                        </p:tgtEl>
                                        <p:attrNameLst>
                                          <p:attrName>style.visibility</p:attrName>
                                        </p:attrNameLst>
                                      </p:cBhvr>
                                      <p:to>
                                        <p:strVal val="visible"/>
                                      </p:to>
                                    </p:set>
                                    <p:animEffect transition="in" filter="blinds(horizontal)">
                                      <p:cBhvr>
                                        <p:cTn id="72" dur="500"/>
                                        <p:tgtEl>
                                          <p:spTgt spid="103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linds(horizontal)">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SCORM_PASSING_SCORE" val="100.0000000000"/>
  <p:tag name="GENSWF_OUTPUT_FILE_NAME" val="m8pch43"/>
  <p:tag name="ISPRING_RESOURCE_PATHS_HASH_2" val="f8e9ae42a795a77ce54105dac519e29426b778a"/>
  <p:tag name="ISPRING_ULTRA_SCORM_COURSE_ID" val="A1596413-8E09-4DA3-B930-1AA397FD8578"/>
  <p:tag name="ISPRING_SCORM_RATE_SLIDES" val="1"/>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PRESENTATION_TITLE" val="Section 4.3 Proportional Reasoning"/>
  <p:tag name="ISPRING_RESOURCE_PATHS_HASH_PRESENTER" val="cc90259cb69f5d65abee03ea9676a6ad1ddc24"/>
  <p:tag name="ISPRING_PLAYERS_CUSTOMIZATION_2" val="UEsDBBQAAgAIAKNFZVF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o0VlUR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o0VlUR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KNFZVF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o0VlUd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KNFZVGOc/b6agAAAOUAAAAaAAAAbm9uZS9odG1sX3NraW5fc2V0dGluZ3MuanOr5lIAAqUcJQUrhWowG8xPKi0pyc/TS87PK0nNK9HLyy/KTQSrUVJ2AwMlHZyK88tSiwgoTUtMTkUx1NTIwskFp0qEiSZO5i7OlsjqChLTU/WSEpOz04vyS/NSIMqcXV0MXYyVwKpquWoBUEsDBBQAAgAIAKNFZVG8fTX3SgAAAEkAAAAXAAAAbm9uZS9sb2NhbF9zZXR0aW5ncy54bWyzsa/IzVEoSy0qzszPs1Uy1DNQUkjNS85PycxLt1UKDXHTtVBSKC5JzEtJzMnPS7VVystXUrC347LJyU9OzAlOLSkBKizWt+MCAFBLAwQUAAIACACmRWVRnF4yCBQGAAA3FwAAJgAAAHVuaXZlcnNhbC1uby12aWRlby9jb21tb25fbWVzc2FnZXMubG5nrVjbbuM2EH0vsP9AGAjQAtvsboFdFEXiBS0xsRBZ9Ep0vGlRCIxE20Qk0dXFifvUr+mH9Us6pGTH3gskJXmwYVGeM0PynJkhzz4+pAnaiLyQKjsfvDt9O0Aii1Qss+X5YMYufv51gIqSZzFPVCbOB5kaoI/DVz+cJTxbVnwp4PerHxA6S0VRwGMx1E+Pz0jG54PpKMSWRYLAGbkkxDPboaGHfR8zh3qhi0fEHQxxFUuFMp7nvIRgzt40CO2AUxffED8MLAKgGpqyMJhNp9RnxB4M2UqgQqZVYnCRLFCmSlRU67XKSxEjmaES/sKjCDzIW5nIcotSFYseIQRXjheCezO/ZthxHXYTTqhNBkOS8dsEwohyITKUCx6L/Dk+POpPsNuA27J4IfSpTwLiMVjM6ZgyOhhOc1GIrAS49UqVqg+e69gQZ0gvQovOPDYYBomMBTr5NCOB2XdvNhkR/wSpBTphlMF0dq+Ckx6OrsHPN+h0Dc6eRqc5hgWYYP+qXhPLJzBgh3OHjQdDC1ZXk+Zeliskg3UOQkFiw5OqZlcjpTZ3I2xdhYyGeDoNRzPGHuMe8eiuzdqikyn2bkKXXtJw5FxCWCpd82yLXLVUP/7y4cPDu/cffuoFEwCf3GMgZJDev+0A5DGfuiGgETf0yGfYbf3dz47OmOt4wOfmRz9roO418BW+W+1mvg8kbxjqBCZf6LVwickXN6pCK74RqFRoI8W9yQ4gApmDxAyH4UWkYCCrWhVm0wkGEoGumO9YmqAgBJXn29d10qnKlcrBXYHiWsWx8alZpd+va/3V3FI6UUH6ilXKZXba7nruuRTbhmQTYDe+hMVl+0kB0hG8ofRGy+Y1uLjPEsVjtICUgiQNEF+vExk1KbTh/TTh29YofDx3vEsgO3UDSF/2bkQnxRjZOdeT7Yni44D4AJDzQuRPsA0N1405wknSD2HsXI5d+DAdwlguVwl8yr5xTAkwYSpaM0WTjnEQzKlv60XT2ZijNS+Ke5XHRyw93M82YMezKAjBYgfgulTugYEfElqBPBdR2Q4GUWLD70ZXMFUgYMhMMtCSSquiBNmk60SUwkQr9VR4ZCh1KxYK9JUIvqm5D96N2Fpp7uKZZ43DEdunUJdXWbTqaAfi/KY+DtVQAU0OOd8aU4MWjuhnyC6QDGkfC3oFOfCqj8UNCWCRSdBm4+Fr57Iuk5D3dklpl/QirnNMsm1aIc2mjVRVASN6SSA1mR0pTvu5CQjUdY852P1Obq1Rd33YUm6giQECirzVEaR7i9haVJ9mzu/hBXZcU6m/pB7fmp6PxxueRQLIFnG9p1t4F8vYvNO0N/7/quTfiJdNqj9pqoRnk88nfeM5KizfUQQvS5GuyzbXesGa8J8ShZb4d0PoMvWn+d+35C+yMwdN/LP35+iw0GePWoN45kp1362XjqTp/Ak0LLo4Qo+RdLcaa7cjh+qK2H7ueLRzvIujY4aTLVR3a482AJ5CT8UIxrDGJvIAWp0UqlB3W3P2OAzfnDq628/JKHAYVJ25uC1k2erZ6LlzfTVyfnphPehZj4oNc5gLIXsAuNwfqROZQvxxB8zZhOxWoC4RRzOZqyqJjfwTeWfKBKxtlYqvu+FFrlIzmvBiR/+6TH18ThT15Pza6bRHP7VXcOf9ORDw03cpINiHNsbCnqV7H0urPeloBPLRS+GyYNc6gY5SXkYrKMcLVWVxR6D6CGaTCwxgzZwDwfP2LqwB+CKMehQ1o7/1AtEdHSRRsgf7w1OlKP7sDaKnsceoLy9K8VC2A81GhkVBSC8uoJNbLNosGB4dh2weulg1R+WdXceTM3OA/S9yJOV1UUxVCkOn7X6Zvq4zZMGMYWs8Af0FRm6qyqHp7IOwo5tFZz4c6RrlWgAEDQSTZSIQeeBab31Q9cUPZGZzSBsMJzy/g7TOlEp6xWY2UMup7DenxzuQqkxk1ivy5xVVPWHmTENs2+ZCCFYSzvt3dQ8Rw4Ezam6GErXsDGaNsQdV4ws8EcuyL6BPyP7CR19qmAsEV3F9Uf3fP/+22deXhE1OhrRXPz8mvc3XdXv/VJgr7rM3Bzfe/wNQSwMEFAACAAgApkVlURUeYBujAAAAfwEAADcAAAB1bml2ZXJzYWwtbm8tdmlkZW8vcGxheWJhY2tfYW5kX25hdmlnYXRpb25fc2V0dGluZ3MueG1sdZBBCoMwEEX3nsIbCF2HQNelRagXGHGUQJIJmVHw9k1EbWnTZd77P8OMYhQxfmJd1bWCWegpEEVLnFE173e2DAtevXEghnzCgrznSiY3LFFoIzJ62ZQewXLK//BjeGthPT/iI14w5UJnHOpLqbCZXPKwmGlj3RpQjxHTgC+Yc+iht3jDtSeIw+MM7Bv/1bmbNpsd3mlAHSK5IKr5QFW613H0F1BLAwQUAAIACACmRWVRSzOGii8FAABoHQAAMAAAAHVuaXZlcnNhbC1uby12aWRlby9mbGFzaF9wdWJsaXNoaW5nX3NldHRpbmdzLnhtbOVZ23LbNhB991dg2MljLDuxm8QjyaNI1FgT3SrSSTydjgciVyJqEGABUI7y1K/ph/VLuhAtWvIVSiJPmjx4ZIJ7zi72hiVZPf6UcjIDpZkUNW9/d88jICIZMzGteadh+/lrj2hDRUy5FFDzhPTIcX2nmuVjznQSgDEoqgnSCH2UmZqXGJMdVSqXl5e7TGfK3pU8N8ivdyOZVjIFGoQBVck4neOPmWegvSsGBwL8S6W4gtV3dgipFkw9GeccCIvRcsHspihvc6oTr1KIjWl0MVUyF3FTcqmImo5r3i9Nv7XfermUKahaLAVhfaLruGiXzRGNY2atoDxgn4EkwKYJmru/d+CRSxabpOa93HtheVC+cptnwV5snlqepkQvCHOlIAVDY2pocVloVDABheEAXTcqByRdW1uRNPDJlAvFUjwXNGVRiHeI9VXNa4XnI7/tj/x+0z8/HXULU50RYSfs+k6YoNtp+ef9QegH5ydhr7sxKPQ/hhuANrXMmX448gO/H/qj87edwYYId6OuMX6v0eluiPngvw064aaa+o3eppDhyaDvhjk5G/qjbqf/7jwcDLphZ3iNWuTwSrZWK+uJX8UCkblaTW+T5OlYUMax2dzIcQ0G2xWnagqhbDOsxgnlGjzyZwbT33LKmZnbCsWudgGQNXQGkRnZ6qt5tqK8a7qCEA3Dkixr+/BNWdqvXq9tvVJov97WnVZWy2Y3TKSRT2z9/t5haf6bg4fNv8fQKjWGRgk2MbPsQasrSylmkTQybIYdEm5sc5JzHuRZJpW5bmOri6UR99BUJ1KsRd5ek7HkcekxSMcQ92kKK60/uGCijZL7HplgjnL05SADQQIq8LhhBv0blQQ6H2vDzOKYaV9JNxSjnCAfnodAesEtf0cJVXotKcvQ2hYf1X/vSwP6j8LdxdK9ogFnqMWWhpO8L2LSUvQSj0cX8SEIF7ETzBxusweUkxGK6g0kSYNzJ+EU68hF8AOMNTPgJCpzHpO5zAlnF+hnSTDj8xT/S4CsHstkomS6WMXRwRC9CMuMwSXExy6KzlBFmiMS55SMgyk0/JWzz2QME6mQF+gMw4brTBf8uxsRZ1Tra1K6tPFZcbh1+i3/4zO7QRrPKA4Km5FjeUOama3w0zkR0ixx6I6I5pgVNigxixf3XPa2++VhKDsMxvkbRWONX7M05/Rb0pcOWaHeYsi3o2WTwD9qgbPahM4WhW6Ld0GNJc4wJAUn3ojwdGAiB1fCiAoiBZ8TGuGAom3bmDGZa1wpGkRBrb/cwgKPabq4muJJhhpVDMqJcm//xcuDw19fvX5ztFv59+9/nj8IuhrdhpxadcXs1nxw4HdG3ni4eAR3zxDvhroxyj8Cunegd8ZtauYDw70z8o4R3xl7c9B3Bt4a9x9BPjD038K2pUpt14lvxfPu5z8HeMca3WiGnfed8OwOgkUp3B7YqhU7TN49Wy5m7O91tAz8xqh5QjBcp90wOHJpD32JndhECTaYiX0J4oIZnIYYU9+J3obOaRYd+e+dCDGITp3UTW1/4LThdy5So2J2HK7MjU4m4CwwLc42nAY4S3F4jZ+ss39Nn3Wqy2/corfWuv4f7eerH22L/rWl9gNURcnWUvfnOCC2GaAf2O3f9zufH/nFzGj5ctZFuEfVBSgSSsmd5IfLV5CkIybSBREAkBQfst0cGMOTtqv1xA/8XuftoNv6CY6G79SDxVX52WHtO0P5/nv9w5y9kzLBUnSrfTAvv+bVDw/2qpW7b+3sINv619H6zn9QSwMEFAACAAgApkVlUQ57xyBlAwAAlwwAACoAAAB1bml2ZXJzYWwtbm8tdmlkZW8vZmxhc2hfc2tpbl9zZXR0aW5ncy54bWyVV9tO4zAQfecrqu47XQq7BSlU6g0JbRfQ0u2720xbq44d2U7Z/v2OL0mcNiGFCAnPnGPP5XgsIrWnvHMAqajgj91+d3jV6UTrTErgegFJyoiGDo0fu09/5/Nuz7kFE/IdtKZ8q4wlt1ngKtNa8Ou14Br3uOZCJoR1h9+e7E/Us8g2lsCQLuVsyBrKY37078fTiyj+jLvxYDp5aCKsRZISfpyLrbhekfV+K0XGYxParfmaaLtjCpJRvm+NiFGlnzUklZhmN7P+rH8ZJZWgFJiQHqaj/uhnK4uRFbAi+8Hd/d3oQk551OeNOaEdqKLa0gb9we3gromWki1UizyZTW+mt814jrtXu/JpXI6g4Z9uzRyFfwT5pc1FmqVf0UgqxdYU9IQzMF8rhwkS4/VDwvTBfK0Ek5A5qFWQitEY2yBk7KT43XxN4KZa+j/DIRGZuy0FezNNOJkeRiErBkMtM4h6+cr51E58vGYaLxMMN4QpBISmEvSGGb6RTOXbVG0l7g98UB4HIG8oEUvBsgQmLt4AWLWX+MlkbOdKGF9hCwKUcPDGIMLSWCJfsKxnyMBYIt9Nt145O57BTz2Ok+thTHwzP68+eoETXOb1yle515w0N7dcBUd7Q45JRAxDK6sFTcB0LepZmwupdxZTxMmBbonGN+m3wa2ONhkV9U4cXmn1uoo01Qzq5LYWmVQYDLqXPlvfuRqPo7iHQ430HDY6R1eNZVPMaxFqwa7ble63K+rm1h2Nb8ljNyFyD3IhBFPdjufh/cNt3Kt8zjDTGt9SkM98Iy7kcKEh3N8m0QQW7gpeCidak/UuwZCaMigq6hpb37/IH1vXWJ4lK5Az1AOFXJBVm8Pt6HbH8FcvKXxAXCU0OB1T73A7Tmih98DgBQBErnf5bXAL50kypimDA+QzJTDYhJsyixSqvy5fI66qJAPLRXr0I6gUSoirOmoIS4yrnuE87ZrXZKVsZpWJkg/3cqRUxn0+JY1YwwFp115JlY3RX1dB7FWlnCTT4l0Tqf2m5drnTg4w4jSxAwgdwfE1HsdhQqS+KtaZV+vMXoZgHq1iM5UTajxNFDNmh/06ivWcztgFXs/hRgKE89Uar4IX4BccV4LI+KWAVJ6EGrdjY474aNpxjYM+SXXUC0yuOUUb8G/8h2T4H1BLAwQUAAIACACmRWVR+uc3TioFAADyHAAALwAAAHVuaXZlcnNhbC1uby12aWRlby9odG1sX3B1Ymxpc2hpbmdfc2V0dGluZ3MueG1s3VndUts4FL7nKTTe6WUJ9GfbMglMmpjB0/xtbNoyOzuMYp/EWmTJK8mh6dU+zT7YPskexcQkEEDpEjrtBRMsn+/T0fm3XT/6knEyBaWZFA1vf3fPIyBimTAxaXin0fHztx7RhoqEcimg4QnpkaPDnXpejDjTaQjGoKgmSCP0QW4aXmpMflCrXV5e7jKdK3tX8sIgv96NZVbLFWgQBlQt53SGP2aWg/auGBwI8C+T4gp2uLNDSL1k6sqk4EBYgpoLZg9F+YnJuFcrpUY0vpgoWYikJblURE1GDe+Xlt/eb79cyJRMbZaBsCbRh7hol80BTRJmlaA8ZF+BpMAmKWq7v/fKI5csMWnDe7n3wvKgfO02z5y9PDu1PC2JRhDmaoMMDE2ooeVluaOCMSj0BuhDowpA0pW1JUkDX0y1UC4lM0EzFkd4h1hTNbx2dD70j/2h32v556fDTqmqMyIKoo7vhAk7Qds/7/UjPzw/ibqdjUGR/znaALSpZs70g6Ef+r3IH56/D/obItyVusb43WbQ2RDzyX8fBtGmO/Wa3U0hg5N+zw1zcjbwh52g9+E86vc7UTC4Rs1jeCla67XVwK9jgshCLYe3SYtsJCjjWGtuxLgGg9WKUzWBSB4zzMYx5Ro88mcOk98KypmZ2QzFonYBkDd1DrEZ2uxreDajvGu6khAVw5Sscvv1uyq137xdOXqt3P36WGu1rFe1bpBKI59Y+/2915X6717dr/4ditapMTROsYiZRQ1aXllIMYuksWFTrJBw45jjgvOwyHOpzHUZW16slLiDpj6WYsXz9pqMJE8qi0E2gqRHM4y/wbHwyBiDkqPx+jkIElKB7YUZNGhcIXQx0oaZeVs5vpJuKkY5wdaB/Q9IN7xl4DilSq9EYeVLW9Pjw9970oD+o7RvuXSnaMgZ7mJzwUneFwlpK3qJ7dBFfADCRewEQ4XbcAHlpISiegNJ0uTcSTjDxHER/AQjzQw4icqCJ2QmC8LZBdpZEgzxIsP/UiDLfZiMlczmq5xqQ/TcLVMGl5AcuWx0hltkBSJxLsk5mHKHvwr2lYxgLBXyAp2i23Cd6ZJ/dyPinGp9TUoXOj4ru1nQa/ufn9kD0mRKcTLYjBzzGbLcbIWfzoiQZoFDc8S0wKiwTklYMr/ncrbdb3dDVVLQz4/kjRV+zbKC08ekrwyyRL1Fl29nl00c/6AGztumdDpPdJu8c2pMcYYuKTnxRoyNg4kCXAljKogUfEZojBOJtmVjymShcaUsECW1/nYNSzyG6fxqgg8tuKNKQDlR7u2/ePnq9a9v3r472K39+/c/z+8FXc1qA07tduWw1rp3wndG3niaeAB3x9Tuhroxuz8AunOCd8ZtquY907wzcs1M74y9Odk7A2/N9w8g75nyb2GPpcps1Ulu+XP9A58DPLBKN1tR8DGIztYQzFPh9sBWr9npcf0wOR+qb8ySo+83TIZ+c9g6Ieig004UHrgUhJ7E2mviFEvK2L7ncMH0TyP0ou9Eb53lNH0O/Y9OhOg2p9rptm2v73TgDy5Sw3JaHCxNik4qYPeflN0M+z9nGY6ryZPV8v9TWZ0y8ZGL8taK1Y9RcNY+vbJ7K05Zo7ZUcICqON1asP7ATeD7+eQntvTa6NfrGi4JIWMW9ESd92d+1zJcvGB1Ee5SdQGKRFJyJ/nB4jUiCcRYuiBCAJLhc7ObARN40uq0GvSh3w3e9zvtrUY/cwv/H6LkPK75yqvqu8HKh4LqBfbql7UdXF/9Tnm48x9QSwMEFAACAAgApkVlUexMWVK2AQAAegYAACgAAAB1bml2ZXJzYWwtbm8tdmlkZW8vaHRtbF9za2luX3NldHRpbmdzLmpzjZRRT4MwEMff9ykWfDWLMpTNtzkwWeKDiXszPhR2Y2Sl17QdOo3fXco2LXDo6Av98+v/eld6n4Nh9XipN7wbftbv9fypOa81sJpRO7hs6rxHL6zuaZ6vYJkXwHMBXgspT0t/5K9fgjL2RG2a7J+trXb8PLRf1oxrF5eEhSI0TWglob0R2jsV+KOR2TGrQ0ZOmZOdMShGKQoDwowEqoLVjHfxUD9ugi0YS1D/oGuWQsP0xp/cR73kr2NwH0bzqculWEgm9o+Y4Shh6TZTuBOrY/yxHS692UtQ1YFv+8LyXJuFgaIdOL6O/djvJ6UCreEYdxrN/NktCXOWAHcTCoNJMPsDbRh3C9qiy1zn5kSHfjgOA5eWLINOleZxdB2Nm5iovDrV7AQ/cAbeTV8ykrM9qHOsUO7kGQcoFWa2Il00tINEObJVLrIDF03tIDm7WWvb92/UHWOUoFr9/BVXdrhMpxiNa4ata7Yhbm3R11zO6AyGvNy6FfWR6gucEqm4SGiSWlySmzHtTmPnL1XaTG1BLRF51TztoYCumgmohVijFZgxLN0UlVal8+o2CnLn6dk5trY5+PoGUEsDBBQAAgAIAKZFZVG45zzyXgAAAGMAAAAlAAAAdW5pdmVyc2FsLW5vLXZpZGVvL2xvY2FsX3NldHRpbmdzLnhtbA3KvQ5AQAwA4N1TNN39bQbHZrTgARoakfRacUd4e7d9w9f2rxd4+AqHqcO6qBBYV9sO3R0u85A3CCGSbiSm7FANoe+yVmwlmTjGFAOcQh9fM/uEyCP5NIdbBMsu+wFQSwECAAAUAAIACACjRWVRXK2x+KEDAADvDAAAGAAAAAAAAAABAAAAAAAAAAAAbm9uZS9jb21tb25fbWVzc2FnZXMubG5nUEsBAgAAFAACAAgAo0VlURUeYBujAAAAfwEAACkAAAAAAAAAAQAAAAAA1wMAAG5vbmUvcGxheWJhY2tfYW5kX25hdmlnYXRpb25fc2V0dGluZ3MueG1sUEsBAgAAFAACAAgAo0VlUR9UimowAwAAxw4AACIAAAAAAAAAAQAAAAAAwQQAAG5vbmUvZmxhc2hfcHVibGlzaGluZ19zZXR0aW5ncy54bWxQSwECAAAUAAIACACjRWVRcVeUnRUBAADRAgAAHAAAAAAAAAABAAAAAAAxCAAAbm9uZS9mbGFzaF9za2luX3NldHRpbmdzLnhtbFBLAQIAABQAAgAIAKNFZVHXm3CWKwMAAG8OAAAhAAAAAAAAAAEAAAAAAIAJAABub25lL2h0bWxfcHVibGlzaGluZ19zZXR0aW5ncy54bWxQSwECAAAUAAIACACjRWVRjnP2+moAAADlAAAAGgAAAAAAAAABAAAAAADqDAAAbm9uZS9odG1sX3NraW5fc2V0dGluZ3MuanNQSwECAAAUAAIACACjRWVRvH0190oAAABJAAAAFwAAAAAAAAABAAAAAACMDQAAbm9uZS9sb2NhbF9zZXR0aW5ncy54bWxQSwECAAAUAAIACACmRWVRnF4yCBQGAAA3FwAAJgAAAAAAAAABAAAAAAALDgAAdW5pdmVyc2FsLW5vLXZpZGVvL2NvbW1vbl9tZXNzYWdlcy5sbmdQSwECAAAUAAIACACmRWVRFR5gG6MAAAB/AQAANwAAAAAAAAABAAAAAABjFAAAdW5pdmVyc2FsLW5vLXZpZGVvL3BsYXliYWNrX2FuZF9uYXZpZ2F0aW9uX3NldHRpbmdzLnhtbFBLAQIAABQAAgAIAKZFZVFLM4aKLwUAAGgdAAAwAAAAAAAAAAEAAAAAAFsVAAB1bml2ZXJzYWwtbm8tdmlkZW8vZmxhc2hfcHVibGlzaGluZ19zZXR0aW5ncy54bWxQSwECAAAUAAIACACmRWVRDnvHIGUDAACXDAAAKgAAAAAAAAABAAAAAADYGgAAdW5pdmVyc2FsLW5vLXZpZGVvL2ZsYXNoX3NraW5fc2V0dGluZ3MueG1sUEsBAgAAFAACAAgApkVlUfrnN04qBQAA8hwAAC8AAAAAAAAAAQAAAAAAhR4AAHVuaXZlcnNhbC1uby12aWRlby9odG1sX3B1Ymxpc2hpbmdfc2V0dGluZ3MueG1sUEsBAgAAFAACAAgApkVlUexMWVK2AQAAegYAACgAAAAAAAAAAQAAAAAA/CMAAHVuaXZlcnNhbC1uby12aWRlby9odG1sX3NraW5fc2V0dGluZ3MuanNQSwECAAAUAAIACACmRWVRuOc88l4AAABjAAAAJQAAAAAAAAABAAAAAAD4JQAAdW5pdmVyc2FsLW5vLXZpZGVvL2xvY2FsX3NldHRpbmdzLnhtbFBLBQYAAAAADgAOAIgEAACZJgAAAAA="/>
  <p:tag name="ISPRING_PRESENTATION_COURSE_TITLE" val="Section 4.3 Proportional Reasoning"/>
  <p:tag name="ISPRING_LMS_API_VERSION" val="SCORM 2004 (2nd edition)"/>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ʾ\&quot;{58857F64-F778-46F3-A3E4-9740F72F057B}&quot;,&quot;C:\\Users\\Danny\\OneDrive - SD41\\Website\\M8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 name="ISPRING_CURRENT_PLAYER_ID" val="universal-no-video"/>
  <p:tag name="ISPRING_FIRST_PUBLI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1581</TotalTime>
  <Words>610</Words>
  <Application>Microsoft Office PowerPoint</Application>
  <PresentationFormat>On-screen Show (4:3)</PresentationFormat>
  <Paragraphs>59</Paragraphs>
  <Slides>10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Calibri</vt:lpstr>
      <vt:lpstr>Centaur</vt:lpstr>
      <vt:lpstr>Century Schoolbook</vt:lpstr>
      <vt:lpstr>Constantia</vt:lpstr>
      <vt:lpstr>Wingdings</vt:lpstr>
      <vt:lpstr>Wingdings 2</vt:lpstr>
      <vt:lpstr>Oriel</vt:lpstr>
      <vt:lpstr>Equation</vt:lpstr>
      <vt:lpstr>Section 4.3  Proportional Reasoning</vt:lpstr>
      <vt:lpstr>Equivalent Fractions</vt:lpstr>
      <vt:lpstr>Practice: Given each fraction, determine the missing value:</vt:lpstr>
      <vt:lpstr>Proportional Reasoning: </vt:lpstr>
      <vt:lpstr>PowerPoint Presentation</vt:lpstr>
      <vt:lpstr>PowerPoint Presentation</vt:lpstr>
      <vt:lpstr>Sampling: Capture-Mark-Recapture</vt:lpstr>
      <vt:lpstr>PowerPoint Presentation</vt:lpstr>
      <vt:lpstr>Ex: Suppose 150 fish were captured and marked during the first catch.  Few days later, another 150 were captured and 25 of them had the mark.  What is the population of the fish?</vt:lpstr>
      <vt:lpstr>Practice: A survey was done to determine the crab population in the Fraser River.  On the first catch, 300 crabs were marked and released.  On the second catch, 250 were caught and only 17 had the mark.  What is the total population?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4.3 Proportional Reasoning</dc:title>
  <dc:creator>Danny Young</dc:creator>
  <cp:lastModifiedBy>Danny Young</cp:lastModifiedBy>
  <cp:revision>64</cp:revision>
  <dcterms:created xsi:type="dcterms:W3CDTF">2012-11-12T06:57:06Z</dcterms:created>
  <dcterms:modified xsi:type="dcterms:W3CDTF">2020-11-05T16:48:03Z</dcterms:modified>
</cp:coreProperties>
</file>